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Avenir" panose="02000503020000020003" pitchFamily="2" charset="0"/>
      <p:regular r:id="rId12"/>
      <p:italic r:id="rId13"/>
    </p:embeddedFont>
    <p:embeddedFont>
      <p:font typeface="Roboto" panose="02000000000000000000" pitchFamily="2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42111C5-A1CB-4C56-A27D-639E1D66F23C}">
  <a:tblStyle styleId="{342111C5-A1CB-4C56-A27D-639E1D66F23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80240da75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80240da75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7735c61554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7735c61554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735c61554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735c61554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80240da750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80240da750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7735c61554_0_1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7735c61554_0_1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c417328ce8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c417328ce8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c417328ce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c417328ce8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c417328ce8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c417328ce8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67B2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Tell Me Something True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67B2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Instructions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The class is split into two teams. 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A prompt will be shown with some information about a function.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Teams will take turns saying “something true” (and Precalc related) about the given data. 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Teams will go back and forth until one team can not come up with “something true” about the prompt. The other team then earns a bonus.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Bonus points are given for great responses. 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All players on a team must take turns saying “something true”. 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67B2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The graph of </a:t>
            </a:r>
            <a:r>
              <a:rPr lang="en" i="1">
                <a:latin typeface="Avenir"/>
                <a:ea typeface="Avenir"/>
                <a:cs typeface="Avenir"/>
                <a:sym typeface="Avenir"/>
              </a:rPr>
              <a:t>f</a:t>
            </a:r>
            <a:r>
              <a:rPr lang="en">
                <a:latin typeface="Avenir"/>
                <a:ea typeface="Avenir"/>
                <a:cs typeface="Avenir"/>
                <a:sym typeface="Avenir"/>
              </a:rPr>
              <a:t> is shown below on [-4,6].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81" name="Google Shape;8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35600" y="1761850"/>
            <a:ext cx="3231826" cy="3231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67B2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Selected values of a polynomial function </a:t>
            </a:r>
            <a:r>
              <a:rPr lang="en" i="1">
                <a:latin typeface="Avenir"/>
                <a:ea typeface="Avenir"/>
                <a:cs typeface="Avenir"/>
                <a:sym typeface="Avenir"/>
              </a:rPr>
              <a:t>g</a:t>
            </a:r>
            <a:r>
              <a:rPr lang="en">
                <a:latin typeface="Avenir"/>
                <a:ea typeface="Avenir"/>
                <a:cs typeface="Avenir"/>
                <a:sym typeface="Avenir"/>
              </a:rPr>
              <a:t> are given in the table below.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7" name="Google Shape;87;p16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graphicFrame>
        <p:nvGraphicFramePr>
          <p:cNvPr id="88" name="Google Shape;88;p16"/>
          <p:cNvGraphicFramePr/>
          <p:nvPr/>
        </p:nvGraphicFramePr>
        <p:xfrm>
          <a:off x="865500" y="3025975"/>
          <a:ext cx="7239000" cy="792420"/>
        </p:xfrm>
        <a:graphic>
          <a:graphicData uri="http://schemas.openxmlformats.org/drawingml/2006/table">
            <a:tbl>
              <a:tblPr>
                <a:noFill/>
                <a:tableStyleId>{342111C5-A1CB-4C56-A27D-639E1D66F23C}</a:tableStyleId>
              </a:tblPr>
              <a:tblGrid>
                <a:gridCol w="904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i="1"/>
                        <a:t>x</a:t>
                      </a:r>
                      <a:endParaRPr i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-2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4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6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8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10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i="1"/>
                        <a:t>g(x)</a:t>
                      </a:r>
                      <a:endParaRPr i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7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12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14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13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9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-8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67B2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The graph of </a:t>
            </a:r>
            <a:r>
              <a:rPr lang="en" i="1">
                <a:latin typeface="Avenir"/>
                <a:ea typeface="Avenir"/>
                <a:cs typeface="Avenir"/>
                <a:sym typeface="Avenir"/>
              </a:rPr>
              <a:t>h </a:t>
            </a:r>
            <a:r>
              <a:rPr lang="en">
                <a:latin typeface="Avenir"/>
                <a:ea typeface="Avenir"/>
                <a:cs typeface="Avenir"/>
                <a:sym typeface="Avenir"/>
              </a:rPr>
              <a:t>is shown below. 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4" name="Google Shape;94;p1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95" name="Google Shape;9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61525" y="1601138"/>
            <a:ext cx="3346074" cy="3346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67B2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8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02" name="Google Shape;10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2525" y="2030375"/>
            <a:ext cx="4327426" cy="2563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67B2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9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Selected values of a one-to-one function </a:t>
            </a:r>
            <a:r>
              <a:rPr lang="en" i="1">
                <a:latin typeface="Avenir"/>
                <a:ea typeface="Avenir"/>
                <a:cs typeface="Avenir"/>
                <a:sym typeface="Avenir"/>
              </a:rPr>
              <a:t>f</a:t>
            </a:r>
            <a:r>
              <a:rPr lang="en">
                <a:latin typeface="Avenir"/>
                <a:ea typeface="Avenir"/>
                <a:cs typeface="Avenir"/>
                <a:sym typeface="Avenir"/>
              </a:rPr>
              <a:t> are given in the table below.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08" name="Google Shape;108;p19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graphicFrame>
        <p:nvGraphicFramePr>
          <p:cNvPr id="109" name="Google Shape;109;p19"/>
          <p:cNvGraphicFramePr/>
          <p:nvPr/>
        </p:nvGraphicFramePr>
        <p:xfrm>
          <a:off x="865500" y="3025975"/>
          <a:ext cx="7239000" cy="792420"/>
        </p:xfrm>
        <a:graphic>
          <a:graphicData uri="http://schemas.openxmlformats.org/drawingml/2006/table">
            <a:tbl>
              <a:tblPr>
                <a:noFill/>
                <a:tableStyleId>{342111C5-A1CB-4C56-A27D-639E1D66F23C}</a:tableStyleId>
              </a:tblPr>
              <a:tblGrid>
                <a:gridCol w="904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i="1"/>
                        <a:t>x</a:t>
                      </a:r>
                      <a:endParaRPr i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-5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-3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4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8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11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i="1"/>
                        <a:t>f(x)</a:t>
                      </a:r>
                      <a:endParaRPr i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25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16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13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4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-2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-6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67B2"/>
        </a:solid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0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20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rPr>
              <a:t>An element is known to decay by 50% every 7 days.</a:t>
            </a:r>
            <a:endParaRPr>
              <a:solidFill>
                <a:schemeClr val="dk2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67B2"/>
        </a:solid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2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22" name="Google Shape;12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80125" y="2458375"/>
            <a:ext cx="5976124" cy="1148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</Words>
  <Application>Microsoft Macintosh PowerPoint</Application>
  <PresentationFormat>On-screen Show (16:9)</PresentationFormat>
  <Paragraphs>45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Avenir</vt:lpstr>
      <vt:lpstr>Arial</vt:lpstr>
      <vt:lpstr>Roboto</vt:lpstr>
      <vt:lpstr>Material</vt:lpstr>
      <vt:lpstr>Tell Me Something True</vt:lpstr>
      <vt:lpstr>Instructions</vt:lpstr>
      <vt:lpstr>The graph of f is shown below on [-4,6].</vt:lpstr>
      <vt:lpstr>Selected values of a polynomial function g are given in the table below.</vt:lpstr>
      <vt:lpstr>The graph of h is shown below. </vt:lpstr>
      <vt:lpstr>PowerPoint Presentation</vt:lpstr>
      <vt:lpstr>Selected values of a one-to-one function f are given in the table below.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Tell Me Something True</dc:title>
  <cp:lastModifiedBy>Sarah Stecher</cp:lastModifiedBy>
  <cp:revision>1</cp:revision>
  <dcterms:modified xsi:type="dcterms:W3CDTF">2024-03-21T18:56:58Z</dcterms:modified>
</cp:coreProperties>
</file>