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ov" ContentType="video/quicktime"/>
  <Default Extension="bin" ContentType="application/vnd.openxmlformats-officedocument.oleObject"/>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2"/>
  </p:notesMasterIdLst>
  <p:sldIdLst>
    <p:sldId id="301" r:id="rId5"/>
    <p:sldId id="1343" r:id="rId6"/>
    <p:sldId id="1342" r:id="rId7"/>
    <p:sldId id="1344" r:id="rId8"/>
    <p:sldId id="1338" r:id="rId9"/>
    <p:sldId id="302" r:id="rId10"/>
    <p:sldId id="1345" r:id="rId11"/>
  </p:sldIdLst>
  <p:sldSz cx="9144000" cy="6858000" type="screen4x3"/>
  <p:notesSz cx="6858000" cy="9144000"/>
  <p:custDataLst>
    <p:tags r:id="rId1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6291"/>
  </p:normalViewPr>
  <p:slideViewPr>
    <p:cSldViewPr snapToGrid="0">
      <p:cViewPr varScale="1">
        <p:scale>
          <a:sx n="122" d="100"/>
          <a:sy n="122" d="100"/>
        </p:scale>
        <p:origin x="14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2" Type="http://schemas.openxmlformats.org/officeDocument/2006/relationships/notesMaster" Target="notesMasters/notesMaster1.xml"/><Relationship Id="rId13" Type="http://schemas.openxmlformats.org/officeDocument/2006/relationships/tags" Target="tags/tag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3206FE-9BFD-4040-B3A8-810363D5C411}" type="datetimeFigureOut">
              <a:rPr lang="en-US" smtClean="0"/>
              <a:t>7/28/20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AFABF-79E9-4A8C-9653-7A5F5D5A11F0}" type="slidenum">
              <a:rPr lang="en-US" smtClean="0"/>
              <a:t>‹#›</a:t>
            </a:fld>
            <a:endParaRPr lang="en-US"/>
          </a:p>
        </p:txBody>
      </p:sp>
    </p:spTree>
    <p:extLst>
      <p:ext uri="{BB962C8B-B14F-4D97-AF65-F5344CB8AC3E}">
        <p14:creationId xmlns:p14="http://schemas.microsoft.com/office/powerpoint/2010/main" val="4033775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3</a:t>
            </a:fld>
            <a:endParaRPr lang="en-US"/>
          </a:p>
        </p:txBody>
      </p:sp>
    </p:spTree>
    <p:extLst>
      <p:ext uri="{BB962C8B-B14F-4D97-AF65-F5344CB8AC3E}">
        <p14:creationId xmlns:p14="http://schemas.microsoft.com/office/powerpoint/2010/main" val="2985924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5</a:t>
            </a:fld>
            <a:endParaRPr lang="en-US"/>
          </a:p>
        </p:txBody>
      </p:sp>
    </p:spTree>
    <p:extLst>
      <p:ext uri="{BB962C8B-B14F-4D97-AF65-F5344CB8AC3E}">
        <p14:creationId xmlns:p14="http://schemas.microsoft.com/office/powerpoint/2010/main" val="1641229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1.xml"/><Relationship Id="rId5" Type="http://schemas.openxmlformats.org/officeDocument/2006/relationships/oleObject" Target="../embeddings/oleObject6.bin"/><Relationship Id="rId6" Type="http://schemas.openxmlformats.org/officeDocument/2006/relationships/image" Target="../media/image1.emf"/><Relationship Id="rId1" Type="http://schemas.openxmlformats.org/officeDocument/2006/relationships/vmlDrawing" Target="../drawings/vmlDrawing6.vml"/><Relationship Id="rId2"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6.xml"/><Relationship Id="rId4" Type="http://schemas.openxmlformats.org/officeDocument/2006/relationships/slideMaster" Target="../slideMasters/slideMaster1.xml"/><Relationship Id="rId5" Type="http://schemas.openxmlformats.org/officeDocument/2006/relationships/oleObject" Target="../embeddings/oleObject2.bin"/><Relationship Id="rId6" Type="http://schemas.openxmlformats.org/officeDocument/2006/relationships/image" Target="../media/image1.emf"/><Relationship Id="rId1" Type="http://schemas.openxmlformats.org/officeDocument/2006/relationships/vmlDrawing" Target="../drawings/vmlDrawing2.vml"/><Relationship Id="rId2"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8.xml"/><Relationship Id="rId4" Type="http://schemas.openxmlformats.org/officeDocument/2006/relationships/slideMaster" Target="../slideMasters/slideMaster1.xml"/><Relationship Id="rId5" Type="http://schemas.openxmlformats.org/officeDocument/2006/relationships/oleObject" Target="../embeddings/oleObject3.bin"/><Relationship Id="rId6" Type="http://schemas.openxmlformats.org/officeDocument/2006/relationships/image" Target="../media/image1.emf"/><Relationship Id="rId7" Type="http://schemas.openxmlformats.org/officeDocument/2006/relationships/image" Target="../media/image2.jpeg"/><Relationship Id="rId1" Type="http://schemas.openxmlformats.org/officeDocument/2006/relationships/vmlDrawing" Target="../drawings/vmlDrawing3.vml"/><Relationship Id="rId2" Type="http://schemas.openxmlformats.org/officeDocument/2006/relationships/tags" Target="../tags/tag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0.xml"/><Relationship Id="rId4" Type="http://schemas.openxmlformats.org/officeDocument/2006/relationships/slideMaster" Target="../slideMasters/slideMaster1.xml"/><Relationship Id="rId5" Type="http://schemas.openxmlformats.org/officeDocument/2006/relationships/oleObject" Target="../embeddings/oleObject4.bin"/><Relationship Id="rId6" Type="http://schemas.openxmlformats.org/officeDocument/2006/relationships/image" Target="../media/image1.emf"/><Relationship Id="rId7" Type="http://schemas.openxmlformats.org/officeDocument/2006/relationships/image" Target="../media/image2.jpeg"/><Relationship Id="rId1" Type="http://schemas.openxmlformats.org/officeDocument/2006/relationships/vmlDrawing" Target="../drawings/vmlDrawing4.vml"/><Relationship Id="rId2" Type="http://schemas.openxmlformats.org/officeDocument/2006/relationships/tags" Target="../tags/tag9.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2.xml"/><Relationship Id="rId4" Type="http://schemas.openxmlformats.org/officeDocument/2006/relationships/slideMaster" Target="../slideMasters/slideMaster1.xml"/><Relationship Id="rId5" Type="http://schemas.openxmlformats.org/officeDocument/2006/relationships/oleObject" Target="../embeddings/oleObject5.bin"/><Relationship Id="rId6" Type="http://schemas.openxmlformats.org/officeDocument/2006/relationships/image" Target="../media/image1.emf"/><Relationship Id="rId7" Type="http://schemas.openxmlformats.org/officeDocument/2006/relationships/image" Target="../media/image2.jpeg"/><Relationship Id="rId1" Type="http://schemas.openxmlformats.org/officeDocument/2006/relationships/vmlDrawing" Target="../drawings/vmlDrawing5.vml"/><Relationship Id="rId2" Type="http://schemas.openxmlformats.org/officeDocument/2006/relationships/tags" Target="../tags/tag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16" name="Rectangle 15"/>
          <p:cNvSpPr/>
          <p:nvPr/>
        </p:nvSpPr>
        <p:spPr>
          <a:xfrm>
            <a:off x="268110" y="340639"/>
            <a:ext cx="8637854"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5635" tIns="25635" rIns="25635" bIns="25635" rtlCol="0" anchor="ctr"/>
          <a:lstStyle/>
          <a:p>
            <a:pPr algn="ctr"/>
            <a:endParaRPr lang="en-US" sz="997" dirty="0">
              <a:solidFill>
                <a:schemeClr val="tx1"/>
              </a:solidFill>
            </a:endParaRPr>
          </a:p>
        </p:txBody>
      </p:sp>
      <p:sp>
        <p:nvSpPr>
          <p:cNvPr id="2" name="Title 1"/>
          <p:cNvSpPr>
            <a:spLocks noGrp="1"/>
          </p:cNvSpPr>
          <p:nvPr>
            <p:ph type="ctrTitle"/>
          </p:nvPr>
        </p:nvSpPr>
        <p:spPr>
          <a:xfrm>
            <a:off x="664769" y="1536675"/>
            <a:ext cx="3621202" cy="589709"/>
          </a:xfrm>
          <a:prstGeom prst="rect">
            <a:avLst/>
          </a:prstGeom>
        </p:spPr>
        <p:txBody>
          <a:bodyPr lIns="0" tIns="45720" rIns="0" bIns="45720" anchor="t" anchorCtr="0">
            <a:noAutofit/>
          </a:bodyPr>
          <a:lstStyle>
            <a:lvl1pPr>
              <a:defRPr sz="3275" b="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664770" y="5064161"/>
            <a:ext cx="3621202" cy="534662"/>
          </a:xfrm>
          <a:prstGeom prst="rect">
            <a:avLst/>
          </a:prstGeom>
        </p:spPr>
        <p:txBody>
          <a:bodyPr lIns="0" rIns="0">
            <a:noAutofit/>
          </a:bodyPr>
          <a:lstStyle>
            <a:lvl1pPr marL="0" indent="0" algn="l">
              <a:buNone/>
              <a:defRPr sz="1424" b="1">
                <a:solidFill>
                  <a:schemeClr val="accent2"/>
                </a:solidFill>
                <a:latin typeface="+mj-lt"/>
              </a:defRPr>
            </a:lvl1pPr>
            <a:lvl2pPr marL="349379" indent="0" algn="ctr">
              <a:buNone/>
              <a:defRPr>
                <a:solidFill>
                  <a:schemeClr val="tx1">
                    <a:tint val="75000"/>
                  </a:schemeClr>
                </a:solidFill>
              </a:defRPr>
            </a:lvl2pPr>
            <a:lvl3pPr marL="698759" indent="0" algn="ctr">
              <a:buNone/>
              <a:defRPr>
                <a:solidFill>
                  <a:schemeClr val="tx1">
                    <a:tint val="75000"/>
                  </a:schemeClr>
                </a:solidFill>
              </a:defRPr>
            </a:lvl3pPr>
            <a:lvl4pPr marL="1048139" indent="0" algn="ctr">
              <a:buNone/>
              <a:defRPr>
                <a:solidFill>
                  <a:schemeClr val="tx1">
                    <a:tint val="75000"/>
                  </a:schemeClr>
                </a:solidFill>
              </a:defRPr>
            </a:lvl4pPr>
            <a:lvl5pPr marL="1397518" indent="0" algn="ctr">
              <a:buNone/>
              <a:defRPr>
                <a:solidFill>
                  <a:schemeClr val="tx1">
                    <a:tint val="75000"/>
                  </a:schemeClr>
                </a:solidFill>
              </a:defRPr>
            </a:lvl5pPr>
            <a:lvl6pPr marL="1746897" indent="0" algn="ctr">
              <a:buNone/>
              <a:defRPr>
                <a:solidFill>
                  <a:schemeClr val="tx1">
                    <a:tint val="75000"/>
                  </a:schemeClr>
                </a:solidFill>
              </a:defRPr>
            </a:lvl6pPr>
            <a:lvl7pPr marL="2096277" indent="0" algn="ctr">
              <a:buNone/>
              <a:defRPr>
                <a:solidFill>
                  <a:schemeClr val="tx1">
                    <a:tint val="75000"/>
                  </a:schemeClr>
                </a:solidFill>
              </a:defRPr>
            </a:lvl7pPr>
            <a:lvl8pPr marL="2445656" indent="0" algn="ctr">
              <a:buNone/>
              <a:defRPr>
                <a:solidFill>
                  <a:schemeClr val="tx1">
                    <a:tint val="75000"/>
                  </a:schemeClr>
                </a:solidFill>
              </a:defRPr>
            </a:lvl8pPr>
            <a:lvl9pPr marL="2795035" indent="0" algn="ctr">
              <a:buNone/>
              <a:defRPr>
                <a:solidFill>
                  <a:schemeClr val="tx1">
                    <a:tint val="75000"/>
                  </a:schemeClr>
                </a:solidFill>
              </a:defRPr>
            </a:lvl9pPr>
          </a:lstStyle>
          <a:p>
            <a:r>
              <a:rPr lang="en-US"/>
              <a:t>Click to edit Master subtitle style</a:t>
            </a:r>
            <a:endParaRPr lang="en-US" dirty="0"/>
          </a:p>
        </p:txBody>
      </p:sp>
      <p:sp>
        <p:nvSpPr>
          <p:cNvPr id="18" name="Freeform 17"/>
          <p:cNvSpPr/>
          <p:nvPr/>
        </p:nvSpPr>
        <p:spPr>
          <a:xfrm>
            <a:off x="4550531" y="347530"/>
            <a:ext cx="4355433"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5635" tIns="25635" rIns="25635" bIns="25635" rtlCol="0" anchor="ctr"/>
          <a:lstStyle/>
          <a:p>
            <a:pPr algn="ctr"/>
            <a:endParaRPr lang="en-US" sz="1424" dirty="0">
              <a:solidFill>
                <a:schemeClr val="tx1"/>
              </a:solidFill>
            </a:endParaRPr>
          </a:p>
        </p:txBody>
      </p:sp>
      <p:sp>
        <p:nvSpPr>
          <p:cNvPr id="36" name="Text Placeholder 35"/>
          <p:cNvSpPr>
            <a:spLocks noGrp="1"/>
          </p:cNvSpPr>
          <p:nvPr>
            <p:ph type="body" sz="quarter" idx="11" hasCustomPrompt="1"/>
          </p:nvPr>
        </p:nvSpPr>
        <p:spPr>
          <a:xfrm>
            <a:off x="268111" y="6304779"/>
            <a:ext cx="2949276" cy="274320"/>
          </a:xfrm>
        </p:spPr>
        <p:txBody>
          <a:bodyPr lIns="0" bIns="45720" anchor="b">
            <a:noAutofit/>
          </a:bodyPr>
          <a:lstStyle>
            <a:lvl1pPr marL="0" indent="0">
              <a:buNone/>
              <a:defRPr sz="1139">
                <a:solidFill>
                  <a:schemeClr val="tx1"/>
                </a:solidFill>
                <a:latin typeface="+mj-lt"/>
              </a:defRPr>
            </a:lvl1pPr>
            <a:lvl2pPr marL="324419" indent="0">
              <a:buNone/>
              <a:defRPr/>
            </a:lvl2pPr>
            <a:lvl3pPr marL="544843" indent="0">
              <a:buNone/>
              <a:defRPr/>
            </a:lvl3pPr>
            <a:lvl4pPr marL="885494" indent="0">
              <a:buNone/>
              <a:defRPr/>
            </a:lvl4pPr>
            <a:lvl5pPr marL="1397518" indent="0">
              <a:buNone/>
              <a:defRPr/>
            </a:lvl5pPr>
          </a:lstStyle>
          <a:p>
            <a:pPr lvl="0"/>
            <a:r>
              <a:rPr lang="en-US" dirty="0"/>
              <a:t>Insert Date Here</a:t>
            </a:r>
          </a:p>
        </p:txBody>
      </p:sp>
      <p:sp>
        <p:nvSpPr>
          <p:cNvPr id="47" name="Picture Placeholder 46"/>
          <p:cNvSpPr>
            <a:spLocks noGrp="1" noChangeAspect="1"/>
          </p:cNvSpPr>
          <p:nvPr>
            <p:ph type="pic" sz="quarter" idx="12" hasCustomPrompt="1"/>
          </p:nvPr>
        </p:nvSpPr>
        <p:spPr>
          <a:xfrm>
            <a:off x="4550531" y="340639"/>
            <a:ext cx="4355433"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282" b="0" baseline="0">
                <a:solidFill>
                  <a:schemeClr val="tx1"/>
                </a:solidFill>
              </a:defRPr>
            </a:lvl1pPr>
          </a:lstStyle>
          <a:p>
            <a:r>
              <a:rPr lang="en-US" dirty="0"/>
              <a:t>Insert Brand Approved Picture for Cover</a:t>
            </a:r>
            <a:br>
              <a:rPr lang="en-US" dirty="0"/>
            </a:br>
            <a:r>
              <a:rPr lang="en-US" dirty="0"/>
              <a:t>(Square Pictures only)</a:t>
            </a:r>
          </a:p>
        </p:txBody>
      </p:sp>
      <p:sp>
        <p:nvSpPr>
          <p:cNvPr id="11" name="Text Placeholder 5"/>
          <p:cNvSpPr>
            <a:spLocks noGrp="1"/>
          </p:cNvSpPr>
          <p:nvPr>
            <p:ph type="body" sz="quarter" idx="13" hasCustomPrompt="1"/>
          </p:nvPr>
        </p:nvSpPr>
        <p:spPr>
          <a:xfrm>
            <a:off x="664689" y="892293"/>
            <a:ext cx="3188926" cy="429568"/>
          </a:xfrm>
        </p:spPr>
        <p:txBody>
          <a:bodyPr>
            <a:noAutofit/>
          </a:bodyPr>
          <a:lstStyle>
            <a:lvl1pPr marL="0" indent="0">
              <a:buNone/>
              <a:defRPr lang="en-US" sz="1139" b="0" i="0" smtClean="0">
                <a:solidFill>
                  <a:schemeClr val="tx2"/>
                </a:solidFill>
                <a:effectLst/>
              </a:defRPr>
            </a:lvl1pPr>
          </a:lstStyle>
          <a:p>
            <a:pPr lvl="0"/>
            <a:r>
              <a:rPr lang="en-US" b="0" i="0" dirty="0">
                <a:solidFill>
                  <a:srgbClr val="202124"/>
                </a:solidFill>
                <a:effectLst/>
                <a:latin typeface="Roboto" panose="02000000000000000000" pitchFamily="2" charset="0"/>
              </a:rPr>
              <a:t>Copy, paste and align top left of chosen program logo to this placeholder</a:t>
            </a:r>
            <a:endParaRPr lang="en-US" dirty="0"/>
          </a:p>
        </p:txBody>
      </p:sp>
    </p:spTree>
    <p:extLst>
      <p:ext uri="{BB962C8B-B14F-4D97-AF65-F5344CB8AC3E}">
        <p14:creationId xmlns:p14="http://schemas.microsoft.com/office/powerpoint/2010/main" val="1568975214"/>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graphicFrame>
        <p:nvGraphicFramePr>
          <p:cNvPr id="4" name="Object 3" hidden="1">
            <a:extLst>
              <a:ext uri="{FF2B5EF4-FFF2-40B4-BE49-F238E27FC236}">
                <a16:creationId xmlns="" xmlns:a16="http://schemas.microsoft.com/office/drawing/2014/main" id="{7A5C446E-963D-4FD5-8D0F-7023684091F3}"/>
              </a:ext>
            </a:extLst>
          </p:cNvPr>
          <p:cNvGraphicFramePr>
            <a:graphicFrameLocks noChangeAspect="1"/>
          </p:cNvGraphicFramePr>
          <p:nvPr userDrawn="1">
            <p:custDataLst>
              <p:tags r:id="rId2"/>
            </p:custDataLst>
            <p:extLst>
              <p:ext uri="{D42A27DB-BD31-4B8C-83A1-F6EECF244321}">
                <p14:modId xmlns:p14="http://schemas.microsoft.com/office/powerpoint/2010/main" val="3579650558"/>
              </p:ext>
            </p:extLst>
          </p:nvPr>
        </p:nvGraphicFramePr>
        <p:xfrm>
          <a:off x="1507" y="1508"/>
          <a:ext cx="1508" cy="1508"/>
        </p:xfrm>
        <a:graphic>
          <a:graphicData uri="http://schemas.openxmlformats.org/presentationml/2006/ole">
            <mc:AlternateContent xmlns:mc="http://schemas.openxmlformats.org/markup-compatibility/2006">
              <mc:Choice xmlns:v="urn:schemas-microsoft-com:vml" Requires="v">
                <p:oleObj spid="_x0000_s6216" name="think-cell Slide" r:id="rId5" imgW="473" imgH="473" progId="TCLayout.ActiveDocument.1">
                  <p:embed/>
                </p:oleObj>
              </mc:Choice>
              <mc:Fallback>
                <p:oleObj name="think-cell Slide" r:id="rId5" imgW="473" imgH="473" progId="TCLayout.ActiveDocument.1">
                  <p:embed/>
                  <p:pic>
                    <p:nvPicPr>
                      <p:cNvPr id="4" name="Object 3" hidden="1">
                        <a:extLst>
                          <a:ext uri="{FF2B5EF4-FFF2-40B4-BE49-F238E27FC236}">
                            <a16:creationId xmlns="" xmlns:a16="http://schemas.microsoft.com/office/drawing/2014/main" id="{7A5C446E-963D-4FD5-8D0F-7023684091F3}"/>
                          </a:ext>
                        </a:extLst>
                      </p:cNvPr>
                      <p:cNvPicPr/>
                      <p:nvPr/>
                    </p:nvPicPr>
                    <p:blipFill>
                      <a:blip r:embed="rId6"/>
                      <a:stretch>
                        <a:fillRect/>
                      </a:stretch>
                    </p:blipFill>
                    <p:spPr>
                      <a:xfrm>
                        <a:off x="1507" y="1508"/>
                        <a:ext cx="1508" cy="1508"/>
                      </a:xfrm>
                      <a:prstGeom prst="rect">
                        <a:avLst/>
                      </a:prstGeom>
                    </p:spPr>
                  </p:pic>
                </p:oleObj>
              </mc:Fallback>
            </mc:AlternateContent>
          </a:graphicData>
        </a:graphic>
      </p:graphicFrame>
      <p:sp>
        <p:nvSpPr>
          <p:cNvPr id="2" name="Rectangle 1" hidden="1">
            <a:extLst>
              <a:ext uri="{FF2B5EF4-FFF2-40B4-BE49-F238E27FC236}">
                <a16:creationId xmlns="" xmlns:a16="http://schemas.microsoft.com/office/drawing/2014/main" id="{50EA7837-D0E4-4EF5-9C2D-30957ADC4C52}"/>
              </a:ext>
            </a:extLst>
          </p:cNvPr>
          <p:cNvSpPr/>
          <p:nvPr userDrawn="1">
            <p:custDataLst>
              <p:tags r:id="rId3"/>
            </p:custDataLst>
          </p:nvPr>
        </p:nvSpPr>
        <p:spPr>
          <a:xfrm>
            <a:off x="0" y="0"/>
            <a:ext cx="150717" cy="1507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CA" sz="2563" b="0" i="0" baseline="0" dirty="0">
              <a:solidFill>
                <a:schemeClr val="tx2"/>
              </a:solidFill>
              <a:latin typeface="Roboto Slab" pitchFamily="2" charset="0"/>
              <a:ea typeface="+mj-ea"/>
              <a:cs typeface="+mj-cs"/>
              <a:sym typeface="Roboto Slab" pitchFamily="2" charset="0"/>
            </a:endParaRPr>
          </a:p>
        </p:txBody>
      </p:sp>
      <p:sp>
        <p:nvSpPr>
          <p:cNvPr id="3" name="Picture Placeholder 7"/>
          <p:cNvSpPr>
            <a:spLocks noGrp="1"/>
          </p:cNvSpPr>
          <p:nvPr>
            <p:ph type="pic" sz="quarter" idx="10" hasCustomPrompt="1"/>
          </p:nvPr>
        </p:nvSpPr>
        <p:spPr>
          <a:xfrm>
            <a:off x="339693" y="408560"/>
            <a:ext cx="8464615" cy="6100454"/>
          </a:xfrm>
        </p:spPr>
        <p:txBody>
          <a:bodyPr anchor="ctr">
            <a:normAutofit/>
          </a:bodyPr>
          <a:lstStyle>
            <a:lvl1pPr marL="0" indent="0" algn="ctr">
              <a:buNone/>
              <a:defRPr sz="1424" b="1" baseline="0">
                <a:solidFill>
                  <a:schemeClr val="bg2"/>
                </a:solidFill>
              </a:defRPr>
            </a:lvl1pPr>
          </a:lstStyle>
          <a:p>
            <a:r>
              <a:rPr lang="en-US" dirty="0"/>
              <a:t>Insert Full Background Photo Photo To Highlight a Key Message</a:t>
            </a:r>
          </a:p>
        </p:txBody>
      </p:sp>
      <p:sp>
        <p:nvSpPr>
          <p:cNvPr id="5" name="Slide title"/>
          <p:cNvSpPr>
            <a:spLocks noGrp="1" noChangeArrowheads="1"/>
          </p:cNvSpPr>
          <p:nvPr>
            <p:ph type="title" hasCustomPrompt="1"/>
          </p:nvPr>
        </p:nvSpPr>
        <p:spPr bwMode="gray">
          <a:xfrm>
            <a:off x="562028" y="699913"/>
            <a:ext cx="4364901" cy="39185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userDrawn="1"/>
        </p:nvCxnSpPr>
        <p:spPr>
          <a:xfrm>
            <a:off x="339693" y="432879"/>
            <a:ext cx="8464615"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318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29229" y="175390"/>
            <a:ext cx="8885543" cy="6507219"/>
          </a:xfrm>
          <a:prstGeom prst="rect">
            <a:avLst/>
          </a:prstGeom>
          <a:solidFill>
            <a:schemeClr val="accent3">
              <a:alpha val="67000"/>
            </a:schemeClr>
          </a:solidFill>
        </p:spPr>
        <p:txBody>
          <a:bodyPr lIns="1920240" tIns="182880" rIns="1920240" bIns="182880" anchor="ctr" anchorCtr="0">
            <a:noAutofit/>
          </a:bodyPr>
          <a:lstStyle>
            <a:lvl1pPr algn="ctr">
              <a:defRPr sz="2279" b="0">
                <a:solidFill>
                  <a:schemeClr val="tx2"/>
                </a:solidFill>
              </a:defRPr>
            </a:lvl1pPr>
          </a:lstStyle>
          <a:p>
            <a:r>
              <a:rPr lang="en-US" dirty="0"/>
              <a:t>This is a sample quote to draw help make a point based on what people are saying</a:t>
            </a:r>
            <a:br>
              <a:rPr lang="en-US" dirty="0"/>
            </a:br>
            <a:r>
              <a:rPr lang="en-US" dirty="0"/>
              <a:t>(Use Format Background to Change Picture)</a:t>
            </a:r>
          </a:p>
        </p:txBody>
      </p:sp>
      <p:sp>
        <p:nvSpPr>
          <p:cNvPr id="6" name="Subtitle 2"/>
          <p:cNvSpPr>
            <a:spLocks noGrp="1"/>
          </p:cNvSpPr>
          <p:nvPr>
            <p:ph type="subTitle" idx="1" hasCustomPrompt="1"/>
          </p:nvPr>
        </p:nvSpPr>
        <p:spPr>
          <a:xfrm>
            <a:off x="0" y="5296761"/>
            <a:ext cx="9144000" cy="741021"/>
          </a:xfrm>
        </p:spPr>
        <p:txBody>
          <a:bodyPr anchor="ctr">
            <a:normAutofit/>
          </a:bodyPr>
          <a:lstStyle>
            <a:lvl1pPr marL="0" indent="0" algn="ctr">
              <a:buNone/>
              <a:defRPr sz="1282">
                <a:solidFill>
                  <a:schemeClr val="tx2"/>
                </a:solidFill>
              </a:defRPr>
            </a:lvl1pPr>
            <a:lvl2pPr marL="325549" indent="0" algn="ctr">
              <a:buNone/>
              <a:defRPr sz="1424"/>
            </a:lvl2pPr>
            <a:lvl3pPr marL="651099" indent="0" algn="ctr">
              <a:buNone/>
              <a:defRPr sz="1282"/>
            </a:lvl3pPr>
            <a:lvl4pPr marL="976648" indent="0" algn="ctr">
              <a:buNone/>
              <a:defRPr sz="1139"/>
            </a:lvl4pPr>
            <a:lvl5pPr marL="1302197" indent="0" algn="ctr">
              <a:buNone/>
              <a:defRPr sz="1139"/>
            </a:lvl5pPr>
            <a:lvl6pPr marL="1627746" indent="0" algn="ctr">
              <a:buNone/>
              <a:defRPr sz="1139"/>
            </a:lvl6pPr>
            <a:lvl7pPr marL="1953296" indent="0" algn="ctr">
              <a:buNone/>
              <a:defRPr sz="1139"/>
            </a:lvl7pPr>
            <a:lvl8pPr marL="2278845" indent="0" algn="ctr">
              <a:buNone/>
              <a:defRPr sz="1139"/>
            </a:lvl8pPr>
            <a:lvl9pPr marL="2604394" indent="0" algn="ctr">
              <a:buNone/>
              <a:defRPr sz="1139"/>
            </a:lvl9pPr>
          </a:lstStyle>
          <a:p>
            <a:pPr algn="ctr"/>
            <a:r>
              <a:rPr lang="en-US" dirty="0">
                <a:solidFill>
                  <a:schemeClr val="tx2"/>
                </a:solidFill>
              </a:rPr>
              <a:t>Brianna Sullivan</a:t>
            </a:r>
          </a:p>
        </p:txBody>
      </p:sp>
      <p:sp>
        <p:nvSpPr>
          <p:cNvPr id="4" name="Freeform 3">
            <a:extLst>
              <a:ext uri="{FF2B5EF4-FFF2-40B4-BE49-F238E27FC236}">
                <a16:creationId xmlns="" xmlns:a16="http://schemas.microsoft.com/office/drawing/2014/main" id="{8E8A6A2C-8C88-3241-8B6A-AC170FE03852}"/>
              </a:ext>
            </a:extLst>
          </p:cNvPr>
          <p:cNvSpPr/>
          <p:nvPr userDrawn="1"/>
        </p:nvSpPr>
        <p:spPr>
          <a:xfrm>
            <a:off x="0" y="0"/>
            <a:ext cx="9144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635" tIns="25635" rIns="25635" bIns="25635" numCol="1" spcCol="0" rtlCol="0" fromWordArt="0" anchor="ctr" anchorCtr="0" forceAA="0" compatLnSpc="1">
            <a:noAutofit/>
          </a:bodyPr>
          <a:lstStyle/>
          <a:p>
            <a:pPr algn="ctr"/>
            <a:endParaRPr lang="en-US" sz="1424" b="1" dirty="0">
              <a:solidFill>
                <a:schemeClr val="tx2"/>
              </a:solidFill>
              <a:latin typeface="+mj-lt"/>
            </a:endParaRPr>
          </a:p>
        </p:txBody>
      </p:sp>
    </p:spTree>
    <p:extLst>
      <p:ext uri="{BB962C8B-B14F-4D97-AF65-F5344CB8AC3E}">
        <p14:creationId xmlns:p14="http://schemas.microsoft.com/office/powerpoint/2010/main" val="2483897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9144000" cy="3588923"/>
          </a:xfrm>
          <a:prstGeom prst="rect">
            <a:avLst/>
          </a:prstGeom>
        </p:spPr>
        <p:txBody>
          <a:bodyPr lIns="1920240" tIns="45720" rIns="1920240" bIns="45720" anchor="ctr" anchorCtr="0">
            <a:noAutofit/>
          </a:bodyPr>
          <a:lstStyle>
            <a:lvl1pPr algn="ctr">
              <a:defRPr sz="3275" b="0">
                <a:solidFill>
                  <a:schemeClr val="tx2"/>
                </a:solidFill>
              </a:defRPr>
            </a:lvl1pPr>
          </a:lstStyle>
          <a:p>
            <a:r>
              <a:rPr lang="en-US" dirty="0"/>
              <a:t>This is a sample quote to draw help make a point based on what people are saying</a:t>
            </a:r>
          </a:p>
        </p:txBody>
      </p:sp>
      <p:grpSp>
        <p:nvGrpSpPr>
          <p:cNvPr id="35" name="Group 34"/>
          <p:cNvGrpSpPr/>
          <p:nvPr/>
        </p:nvGrpSpPr>
        <p:grpSpPr>
          <a:xfrm>
            <a:off x="1117367" y="1925777"/>
            <a:ext cx="1106469"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82" dirty="0"/>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282" dirty="0"/>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82" dirty="0"/>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282" dirty="0"/>
              </a:p>
            </p:txBody>
          </p:sp>
        </p:grpSp>
      </p:grpSp>
      <p:grpSp>
        <p:nvGrpSpPr>
          <p:cNvPr id="19" name="Group 18"/>
          <p:cNvGrpSpPr/>
          <p:nvPr/>
        </p:nvGrpSpPr>
        <p:grpSpPr>
          <a:xfrm rot="10800000">
            <a:off x="6920117" y="2048551"/>
            <a:ext cx="1106469"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82" dirty="0"/>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282" dirty="0"/>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82" dirty="0"/>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282" dirty="0"/>
              </a:p>
            </p:txBody>
          </p:sp>
        </p:grpSp>
      </p:grpSp>
      <p:sp>
        <p:nvSpPr>
          <p:cNvPr id="28" name="Subtitle 2"/>
          <p:cNvSpPr>
            <a:spLocks noGrp="1"/>
          </p:cNvSpPr>
          <p:nvPr>
            <p:ph type="subTitle" idx="1" hasCustomPrompt="1"/>
          </p:nvPr>
        </p:nvSpPr>
        <p:spPr>
          <a:xfrm>
            <a:off x="0" y="5296761"/>
            <a:ext cx="9144000" cy="741021"/>
          </a:xfrm>
        </p:spPr>
        <p:txBody>
          <a:bodyPr anchor="ctr">
            <a:normAutofit/>
          </a:bodyPr>
          <a:lstStyle>
            <a:lvl1pPr marL="0" indent="0" algn="ctr">
              <a:buNone/>
              <a:defRPr sz="1282">
                <a:solidFill>
                  <a:schemeClr val="tx2"/>
                </a:solidFill>
              </a:defRPr>
            </a:lvl1pPr>
            <a:lvl2pPr marL="325549" indent="0" algn="ctr">
              <a:buNone/>
              <a:defRPr sz="1424"/>
            </a:lvl2pPr>
            <a:lvl3pPr marL="651099" indent="0" algn="ctr">
              <a:buNone/>
              <a:defRPr sz="1282"/>
            </a:lvl3pPr>
            <a:lvl4pPr marL="976648" indent="0" algn="ctr">
              <a:buNone/>
              <a:defRPr sz="1139"/>
            </a:lvl4pPr>
            <a:lvl5pPr marL="1302197" indent="0" algn="ctr">
              <a:buNone/>
              <a:defRPr sz="1139"/>
            </a:lvl5pPr>
            <a:lvl6pPr marL="1627746" indent="0" algn="ctr">
              <a:buNone/>
              <a:defRPr sz="1139"/>
            </a:lvl6pPr>
            <a:lvl7pPr marL="1953296" indent="0" algn="ctr">
              <a:buNone/>
              <a:defRPr sz="1139"/>
            </a:lvl7pPr>
            <a:lvl8pPr marL="2278845" indent="0" algn="ctr">
              <a:buNone/>
              <a:defRPr sz="1139"/>
            </a:lvl8pPr>
            <a:lvl9pPr marL="2604394" indent="0" algn="ctr">
              <a:buNone/>
              <a:defRPr sz="1139"/>
            </a:lvl9pPr>
          </a:lstStyle>
          <a:p>
            <a:pPr algn="ctr"/>
            <a:r>
              <a:rPr lang="en-US" dirty="0">
                <a:solidFill>
                  <a:schemeClr val="tx2"/>
                </a:solidFill>
              </a:rPr>
              <a:t>Brianna Sullivan</a:t>
            </a:r>
          </a:p>
        </p:txBody>
      </p:sp>
      <p:sp>
        <p:nvSpPr>
          <p:cNvPr id="27" name="Freeform 26"/>
          <p:cNvSpPr/>
          <p:nvPr userDrawn="1"/>
        </p:nvSpPr>
        <p:spPr>
          <a:xfrm>
            <a:off x="0" y="0"/>
            <a:ext cx="9144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635" tIns="25635" rIns="25635" bIns="25635" numCol="1" spcCol="0" rtlCol="0" fromWordArt="0" anchor="ctr" anchorCtr="0" forceAA="0" compatLnSpc="1">
            <a:noAutofit/>
          </a:bodyPr>
          <a:lstStyle/>
          <a:p>
            <a:pPr algn="ctr"/>
            <a:endParaRPr lang="en-US" sz="1424" b="1" dirty="0">
              <a:solidFill>
                <a:schemeClr val="tx2"/>
              </a:solidFill>
              <a:latin typeface="+mj-lt"/>
            </a:endParaRPr>
          </a:p>
        </p:txBody>
      </p:sp>
    </p:spTree>
    <p:extLst>
      <p:ext uri="{BB962C8B-B14F-4D97-AF65-F5344CB8AC3E}">
        <p14:creationId xmlns:p14="http://schemas.microsoft.com/office/powerpoint/2010/main" val="416270791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90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342864" y="589037"/>
            <a:ext cx="7801136"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5635" tIns="25635" rIns="25635" bIns="25635" rtlCol="0" anchor="ctr">
            <a:normAutofit/>
          </a:bodyPr>
          <a:lstStyle/>
          <a:p>
            <a:pPr algn="ctr"/>
            <a:endParaRPr lang="en-US" sz="1424" b="1" dirty="0">
              <a:solidFill>
                <a:schemeClr val="tx2"/>
              </a:solidFill>
              <a:latin typeface="+mj-lt"/>
            </a:endParaRPr>
          </a:p>
        </p:txBody>
      </p:sp>
      <p:sp>
        <p:nvSpPr>
          <p:cNvPr id="3" name="Title 1"/>
          <p:cNvSpPr>
            <a:spLocks noGrp="1"/>
          </p:cNvSpPr>
          <p:nvPr>
            <p:ph type="ctrTitle" hasCustomPrompt="1"/>
          </p:nvPr>
        </p:nvSpPr>
        <p:spPr>
          <a:xfrm>
            <a:off x="1764997" y="877834"/>
            <a:ext cx="6181130" cy="1562892"/>
          </a:xfrm>
          <a:prstGeom prst="rect">
            <a:avLst/>
          </a:prstGeom>
        </p:spPr>
        <p:txBody>
          <a:bodyPr lIns="0" tIns="45720" rIns="0" bIns="45720" anchor="t" anchorCtr="0">
            <a:noAutofit/>
          </a:bodyPr>
          <a:lstStyle>
            <a:lvl1pPr algn="l">
              <a:defRPr sz="3845" b="1" baseline="0">
                <a:solidFill>
                  <a:schemeClr val="accent3"/>
                </a:solidFill>
              </a:defRPr>
            </a:lvl1pPr>
          </a:lstStyle>
          <a:p>
            <a:r>
              <a:rPr lang="en-US" dirty="0"/>
              <a:t>Click to add Section title</a:t>
            </a:r>
          </a:p>
        </p:txBody>
      </p:sp>
      <p:sp>
        <p:nvSpPr>
          <p:cNvPr id="4" name="Subtitle 2"/>
          <p:cNvSpPr>
            <a:spLocks noGrp="1"/>
          </p:cNvSpPr>
          <p:nvPr>
            <p:ph type="subTitle" idx="1" hasCustomPrompt="1"/>
          </p:nvPr>
        </p:nvSpPr>
        <p:spPr>
          <a:xfrm>
            <a:off x="1764997" y="5785200"/>
            <a:ext cx="4836338" cy="668799"/>
          </a:xfrm>
          <a:prstGeom prst="rect">
            <a:avLst/>
          </a:prstGeom>
        </p:spPr>
        <p:txBody>
          <a:bodyPr lIns="0" tIns="0" rIns="0" bIns="0" anchor="b">
            <a:noAutofit/>
          </a:bodyPr>
          <a:lstStyle>
            <a:lvl1pPr marL="0" indent="0" algn="l">
              <a:buNone/>
              <a:defRPr sz="1994" b="0">
                <a:solidFill>
                  <a:schemeClr val="accent3"/>
                </a:solidFill>
                <a:latin typeface="+mn-lt"/>
              </a:defRPr>
            </a:lvl1pPr>
            <a:lvl2pPr marL="349379" indent="0" algn="ctr">
              <a:buNone/>
              <a:defRPr>
                <a:solidFill>
                  <a:schemeClr val="tx1">
                    <a:tint val="75000"/>
                  </a:schemeClr>
                </a:solidFill>
              </a:defRPr>
            </a:lvl2pPr>
            <a:lvl3pPr marL="698759" indent="0" algn="ctr">
              <a:buNone/>
              <a:defRPr>
                <a:solidFill>
                  <a:schemeClr val="tx1">
                    <a:tint val="75000"/>
                  </a:schemeClr>
                </a:solidFill>
              </a:defRPr>
            </a:lvl3pPr>
            <a:lvl4pPr marL="1048139" indent="0" algn="ctr">
              <a:buNone/>
              <a:defRPr>
                <a:solidFill>
                  <a:schemeClr val="tx1">
                    <a:tint val="75000"/>
                  </a:schemeClr>
                </a:solidFill>
              </a:defRPr>
            </a:lvl4pPr>
            <a:lvl5pPr marL="1397518" indent="0" algn="ctr">
              <a:buNone/>
              <a:defRPr>
                <a:solidFill>
                  <a:schemeClr val="tx1">
                    <a:tint val="75000"/>
                  </a:schemeClr>
                </a:solidFill>
              </a:defRPr>
            </a:lvl5pPr>
            <a:lvl6pPr marL="1746897" indent="0" algn="ctr">
              <a:buNone/>
              <a:defRPr>
                <a:solidFill>
                  <a:schemeClr val="tx1">
                    <a:tint val="75000"/>
                  </a:schemeClr>
                </a:solidFill>
              </a:defRPr>
            </a:lvl6pPr>
            <a:lvl7pPr marL="2096277" indent="0" algn="ctr">
              <a:buNone/>
              <a:defRPr>
                <a:solidFill>
                  <a:schemeClr val="tx1">
                    <a:tint val="75000"/>
                  </a:schemeClr>
                </a:solidFill>
              </a:defRPr>
            </a:lvl7pPr>
            <a:lvl8pPr marL="2445656" indent="0" algn="ctr">
              <a:buNone/>
              <a:defRPr>
                <a:solidFill>
                  <a:schemeClr val="tx1">
                    <a:tint val="75000"/>
                  </a:schemeClr>
                </a:solidFill>
              </a:defRPr>
            </a:lvl8pPr>
            <a:lvl9pPr marL="2795035" indent="0" algn="ctr">
              <a:buNone/>
              <a:defRPr>
                <a:solidFill>
                  <a:schemeClr val="tx1">
                    <a:tint val="75000"/>
                  </a:schemeClr>
                </a:solidFill>
              </a:defRPr>
            </a:lvl9pPr>
          </a:lstStyle>
          <a:p>
            <a:r>
              <a:rPr lang="en-US" dirty="0"/>
              <a:t>Click to add subtitle</a:t>
            </a:r>
          </a:p>
        </p:txBody>
      </p:sp>
      <p:sp>
        <p:nvSpPr>
          <p:cNvPr id="5" name="Text Placeholder 35"/>
          <p:cNvSpPr>
            <a:spLocks noGrp="1"/>
          </p:cNvSpPr>
          <p:nvPr>
            <p:ph type="body" sz="quarter" idx="11" hasCustomPrompt="1"/>
          </p:nvPr>
        </p:nvSpPr>
        <p:spPr>
          <a:xfrm>
            <a:off x="7661973" y="6152323"/>
            <a:ext cx="1089302" cy="301677"/>
          </a:xfrm>
        </p:spPr>
        <p:txBody>
          <a:bodyPr lIns="0" tIns="0" rIns="0" bIns="0" anchor="b">
            <a:noAutofit/>
          </a:bodyPr>
          <a:lstStyle>
            <a:lvl1pPr marL="0" indent="0" algn="r">
              <a:buNone/>
              <a:defRPr sz="997">
                <a:solidFill>
                  <a:schemeClr val="accent3"/>
                </a:solidFill>
                <a:latin typeface="+mj-lt"/>
              </a:defRPr>
            </a:lvl1pPr>
            <a:lvl2pPr marL="324419" indent="0">
              <a:buNone/>
              <a:defRPr/>
            </a:lvl2pPr>
            <a:lvl3pPr marL="544843" indent="0">
              <a:buNone/>
              <a:defRPr/>
            </a:lvl3pPr>
            <a:lvl4pPr marL="885494" indent="0">
              <a:buNone/>
              <a:defRPr/>
            </a:lvl4pPr>
            <a:lvl5pPr marL="1397518" indent="0">
              <a:buNone/>
              <a:defRPr/>
            </a:lvl5pPr>
          </a:lstStyle>
          <a:p>
            <a:pPr lvl="0"/>
            <a:r>
              <a:rPr lang="en-US" dirty="0"/>
              <a:t>Insert Date Here</a:t>
            </a:r>
          </a:p>
        </p:txBody>
      </p:sp>
      <p:sp>
        <p:nvSpPr>
          <p:cNvPr id="17" name="Text Placeholder 35"/>
          <p:cNvSpPr>
            <a:spLocks noGrp="1"/>
          </p:cNvSpPr>
          <p:nvPr>
            <p:ph type="body" sz="quarter" idx="12" hasCustomPrompt="1"/>
          </p:nvPr>
        </p:nvSpPr>
        <p:spPr>
          <a:xfrm>
            <a:off x="181767" y="6152323"/>
            <a:ext cx="1089302" cy="301677"/>
          </a:xfrm>
        </p:spPr>
        <p:txBody>
          <a:bodyPr lIns="0" tIns="0" rIns="0" bIns="0" anchor="b">
            <a:noAutofit/>
          </a:bodyPr>
          <a:lstStyle>
            <a:lvl1pPr marL="0" indent="0" algn="l">
              <a:buNone/>
              <a:defRPr sz="997">
                <a:solidFill>
                  <a:schemeClr val="tx2"/>
                </a:solidFill>
                <a:latin typeface="+mj-lt"/>
              </a:defRPr>
            </a:lvl1pPr>
            <a:lvl2pPr marL="324419" indent="0">
              <a:buNone/>
              <a:defRPr/>
            </a:lvl2pPr>
            <a:lvl3pPr marL="544843" indent="0">
              <a:buNone/>
              <a:defRPr/>
            </a:lvl3pPr>
            <a:lvl4pPr marL="885494" indent="0">
              <a:buNone/>
              <a:defRPr/>
            </a:lvl4pPr>
            <a:lvl5pPr marL="1397518" indent="0">
              <a:buNone/>
              <a:defRPr/>
            </a:lvl5pPr>
          </a:lstStyle>
          <a:p>
            <a:pPr lvl="0"/>
            <a:r>
              <a:rPr lang="en-US" dirty="0"/>
              <a:t>Add presenter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342864" cy="589035"/>
          </a:xfrm>
          <a:prstGeom prst="rect">
            <a:avLst/>
          </a:prstGeom>
        </p:spPr>
      </p:pic>
    </p:spTree>
    <p:extLst>
      <p:ext uri="{BB962C8B-B14F-4D97-AF65-F5344CB8AC3E}">
        <p14:creationId xmlns:p14="http://schemas.microsoft.com/office/powerpoint/2010/main" val="201442384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 xmlns:a16="http://schemas.microsoft.com/office/drawing/2014/main" id="{CCCC2EEF-1F5A-44BA-A894-1FBB47676416}"/>
              </a:ext>
            </a:extLst>
          </p:cNvPr>
          <p:cNvGraphicFramePr>
            <a:graphicFrameLocks noChangeAspect="1"/>
          </p:cNvGraphicFramePr>
          <p:nvPr userDrawn="1">
            <p:custDataLst>
              <p:tags r:id="rId2"/>
            </p:custDataLst>
            <p:extLst>
              <p:ext uri="{D42A27DB-BD31-4B8C-83A1-F6EECF244321}">
                <p14:modId xmlns:p14="http://schemas.microsoft.com/office/powerpoint/2010/main" val="3296922273"/>
              </p:ext>
            </p:extLst>
          </p:nvPr>
        </p:nvGraphicFramePr>
        <p:xfrm>
          <a:off x="1507" y="1508"/>
          <a:ext cx="1508" cy="1508"/>
        </p:xfrm>
        <a:graphic>
          <a:graphicData uri="http://schemas.openxmlformats.org/presentationml/2006/ole">
            <mc:AlternateContent xmlns:mc="http://schemas.openxmlformats.org/markup-compatibility/2006">
              <mc:Choice xmlns:v="urn:schemas-microsoft-com:vml" Requires="v">
                <p:oleObj spid="_x0000_s2120" name="think-cell Slide" r:id="rId5" imgW="473" imgH="473" progId="TCLayout.ActiveDocument.1">
                  <p:embed/>
                </p:oleObj>
              </mc:Choice>
              <mc:Fallback>
                <p:oleObj name="think-cell Slide" r:id="rId5" imgW="473" imgH="473" progId="TCLayout.ActiveDocument.1">
                  <p:embed/>
                  <p:pic>
                    <p:nvPicPr>
                      <p:cNvPr id="4" name="Object 3" hidden="1">
                        <a:extLst>
                          <a:ext uri="{FF2B5EF4-FFF2-40B4-BE49-F238E27FC236}">
                            <a16:creationId xmlns="" xmlns:a16="http://schemas.microsoft.com/office/drawing/2014/main" id="{CCCC2EEF-1F5A-44BA-A894-1FBB47676416}"/>
                          </a:ext>
                        </a:extLst>
                      </p:cNvPr>
                      <p:cNvPicPr/>
                      <p:nvPr/>
                    </p:nvPicPr>
                    <p:blipFill>
                      <a:blip r:embed="rId6"/>
                      <a:stretch>
                        <a:fillRect/>
                      </a:stretch>
                    </p:blipFill>
                    <p:spPr>
                      <a:xfrm>
                        <a:off x="1507" y="1508"/>
                        <a:ext cx="1508" cy="1508"/>
                      </a:xfrm>
                      <a:prstGeom prst="rect">
                        <a:avLst/>
                      </a:prstGeom>
                    </p:spPr>
                  </p:pic>
                </p:oleObj>
              </mc:Fallback>
            </mc:AlternateContent>
          </a:graphicData>
        </a:graphic>
      </p:graphicFrame>
      <p:sp>
        <p:nvSpPr>
          <p:cNvPr id="2" name="Rectangle 1" hidden="1">
            <a:extLst>
              <a:ext uri="{FF2B5EF4-FFF2-40B4-BE49-F238E27FC236}">
                <a16:creationId xmlns="" xmlns:a16="http://schemas.microsoft.com/office/drawing/2014/main" id="{6F1EC3AF-05CF-414D-A56A-748443204BAD}"/>
              </a:ext>
            </a:extLst>
          </p:cNvPr>
          <p:cNvSpPr/>
          <p:nvPr userDrawn="1">
            <p:custDataLst>
              <p:tags r:id="rId3"/>
            </p:custDataLst>
          </p:nvPr>
        </p:nvSpPr>
        <p:spPr>
          <a:xfrm>
            <a:off x="0" y="0"/>
            <a:ext cx="150717" cy="1507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563" b="0" i="0" baseline="0" dirty="0">
              <a:solidFill>
                <a:schemeClr val="tx2"/>
              </a:solidFill>
              <a:latin typeface="Roboto Slab" pitchFamily="2" charset="0"/>
              <a:ea typeface="+mj-ea"/>
              <a:cs typeface="+mj-cs"/>
              <a:sym typeface="Roboto Slab" pitchFamily="2" charset="0"/>
            </a:endParaRPr>
          </a:p>
        </p:txBody>
      </p:sp>
      <p:sp>
        <p:nvSpPr>
          <p:cNvPr id="3" name="Slide title"/>
          <p:cNvSpPr>
            <a:spLocks noGrp="1" noChangeArrowheads="1"/>
          </p:cNvSpPr>
          <p:nvPr>
            <p:ph type="title"/>
          </p:nvPr>
        </p:nvSpPr>
        <p:spPr bwMode="gray">
          <a:xfrm>
            <a:off x="267345" y="538395"/>
            <a:ext cx="84646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917631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Data Are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 xmlns:a16="http://schemas.microsoft.com/office/drawing/2014/main" id="{760F0CD4-F134-4393-85EE-F212B5E6FED7}"/>
              </a:ext>
            </a:extLst>
          </p:cNvPr>
          <p:cNvGraphicFramePr>
            <a:graphicFrameLocks noChangeAspect="1"/>
          </p:cNvGraphicFramePr>
          <p:nvPr userDrawn="1">
            <p:custDataLst>
              <p:tags r:id="rId2"/>
            </p:custDataLst>
            <p:extLst>
              <p:ext uri="{D42A27DB-BD31-4B8C-83A1-F6EECF244321}">
                <p14:modId xmlns:p14="http://schemas.microsoft.com/office/powerpoint/2010/main" val="3849000809"/>
              </p:ext>
            </p:extLst>
          </p:nvPr>
        </p:nvGraphicFramePr>
        <p:xfrm>
          <a:off x="1507" y="1508"/>
          <a:ext cx="1508" cy="1508"/>
        </p:xfrm>
        <a:graphic>
          <a:graphicData uri="http://schemas.openxmlformats.org/presentationml/2006/ole">
            <mc:AlternateContent xmlns:mc="http://schemas.openxmlformats.org/markup-compatibility/2006">
              <mc:Choice xmlns:v="urn:schemas-microsoft-com:vml" Requires="v">
                <p:oleObj spid="_x0000_s3144" name="think-cell Slide" r:id="rId5" imgW="473" imgH="473" progId="TCLayout.ActiveDocument.1">
                  <p:embed/>
                </p:oleObj>
              </mc:Choice>
              <mc:Fallback>
                <p:oleObj name="think-cell Slide" r:id="rId5" imgW="473" imgH="473" progId="TCLayout.ActiveDocument.1">
                  <p:embed/>
                  <p:pic>
                    <p:nvPicPr>
                      <p:cNvPr id="5" name="Object 4" hidden="1">
                        <a:extLst>
                          <a:ext uri="{FF2B5EF4-FFF2-40B4-BE49-F238E27FC236}">
                            <a16:creationId xmlns="" xmlns:a16="http://schemas.microsoft.com/office/drawing/2014/main" id="{760F0CD4-F134-4393-85EE-F212B5E6FED7}"/>
                          </a:ext>
                        </a:extLst>
                      </p:cNvPr>
                      <p:cNvPicPr/>
                      <p:nvPr/>
                    </p:nvPicPr>
                    <p:blipFill>
                      <a:blip r:embed="rId6"/>
                      <a:stretch>
                        <a:fillRect/>
                      </a:stretch>
                    </p:blipFill>
                    <p:spPr>
                      <a:xfrm>
                        <a:off x="1507" y="1508"/>
                        <a:ext cx="1508" cy="1508"/>
                      </a:xfrm>
                      <a:prstGeom prst="rect">
                        <a:avLst/>
                      </a:prstGeom>
                    </p:spPr>
                  </p:pic>
                </p:oleObj>
              </mc:Fallback>
            </mc:AlternateContent>
          </a:graphicData>
        </a:graphic>
      </p:graphicFrame>
      <p:sp>
        <p:nvSpPr>
          <p:cNvPr id="3" name="Rectangle 2" hidden="1">
            <a:extLst>
              <a:ext uri="{FF2B5EF4-FFF2-40B4-BE49-F238E27FC236}">
                <a16:creationId xmlns="" xmlns:a16="http://schemas.microsoft.com/office/drawing/2014/main" id="{5B86CE6F-0238-4FA6-A98D-2A2671D6A029}"/>
              </a:ext>
            </a:extLst>
          </p:cNvPr>
          <p:cNvSpPr/>
          <p:nvPr userDrawn="1">
            <p:custDataLst>
              <p:tags r:id="rId3"/>
            </p:custDataLst>
          </p:nvPr>
        </p:nvSpPr>
        <p:spPr>
          <a:xfrm>
            <a:off x="0" y="0"/>
            <a:ext cx="150717" cy="1507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563" b="0" i="0" baseline="0" dirty="0">
              <a:solidFill>
                <a:schemeClr val="tx2"/>
              </a:solidFill>
              <a:latin typeface="Roboto Slab" pitchFamily="2" charset="0"/>
              <a:ea typeface="+mj-ea"/>
              <a:cs typeface="+mj-cs"/>
              <a:sym typeface="Roboto Slab" pitchFamily="2"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345" y="6363469"/>
            <a:ext cx="948471" cy="217044"/>
          </a:xfrm>
          <a:prstGeom prst="rect">
            <a:avLst/>
          </a:prstGeom>
        </p:spPr>
      </p:pic>
      <p:sp>
        <p:nvSpPr>
          <p:cNvPr id="4" name="Rectangle 3"/>
          <p:cNvSpPr/>
          <p:nvPr/>
        </p:nvSpPr>
        <p:spPr>
          <a:xfrm>
            <a:off x="267345" y="1167549"/>
            <a:ext cx="860931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82" dirty="0"/>
          </a:p>
        </p:txBody>
      </p:sp>
      <p:sp>
        <p:nvSpPr>
          <p:cNvPr id="37" name="SlideNumber"/>
          <p:cNvSpPr/>
          <p:nvPr/>
        </p:nvSpPr>
        <p:spPr>
          <a:xfrm>
            <a:off x="8526169" y="6363471"/>
            <a:ext cx="350486"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854" b="0" baseline="0" smtClean="0">
                <a:solidFill>
                  <a:srgbClr val="080808"/>
                </a:solidFill>
                <a:latin typeface="+mj-lt"/>
              </a:rPr>
              <a:pPr algn="r"/>
              <a:t>‹#›</a:t>
            </a:fld>
            <a:endParaRPr lang="fr-FR" sz="854" b="0" dirty="0">
              <a:solidFill>
                <a:srgbClr val="080808"/>
              </a:solidFill>
              <a:latin typeface="+mj-lt"/>
            </a:endParaRPr>
          </a:p>
        </p:txBody>
      </p:sp>
      <p:cxnSp>
        <p:nvCxnSpPr>
          <p:cNvPr id="40" name="Straight Connector 39"/>
          <p:cNvCxnSpPr/>
          <p:nvPr/>
        </p:nvCxnSpPr>
        <p:spPr>
          <a:xfrm>
            <a:off x="279732" y="6252279"/>
            <a:ext cx="859692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267345" y="538395"/>
            <a:ext cx="84646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67346" y="432879"/>
            <a:ext cx="860930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3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with a slidebar op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 xmlns:a16="http://schemas.microsoft.com/office/drawing/2014/main" id="{98EA66DD-47B6-41AF-856C-60DA6DFCF967}"/>
              </a:ext>
            </a:extLst>
          </p:cNvPr>
          <p:cNvGraphicFramePr>
            <a:graphicFrameLocks noChangeAspect="1"/>
          </p:cNvGraphicFramePr>
          <p:nvPr userDrawn="1">
            <p:custDataLst>
              <p:tags r:id="rId2"/>
            </p:custDataLst>
            <p:extLst>
              <p:ext uri="{D42A27DB-BD31-4B8C-83A1-F6EECF244321}">
                <p14:modId xmlns:p14="http://schemas.microsoft.com/office/powerpoint/2010/main" val="3717424319"/>
              </p:ext>
            </p:extLst>
          </p:nvPr>
        </p:nvGraphicFramePr>
        <p:xfrm>
          <a:off x="1507" y="1508"/>
          <a:ext cx="1508" cy="1508"/>
        </p:xfrm>
        <a:graphic>
          <a:graphicData uri="http://schemas.openxmlformats.org/presentationml/2006/ole">
            <mc:AlternateContent xmlns:mc="http://schemas.openxmlformats.org/markup-compatibility/2006">
              <mc:Choice xmlns:v="urn:schemas-microsoft-com:vml" Requires="v">
                <p:oleObj spid="_x0000_s4168" name="think-cell Slide" r:id="rId5" imgW="473" imgH="473" progId="TCLayout.ActiveDocument.1">
                  <p:embed/>
                </p:oleObj>
              </mc:Choice>
              <mc:Fallback>
                <p:oleObj name="think-cell Slide" r:id="rId5" imgW="473" imgH="473" progId="TCLayout.ActiveDocument.1">
                  <p:embed/>
                  <p:pic>
                    <p:nvPicPr>
                      <p:cNvPr id="3" name="Object 2" hidden="1">
                        <a:extLst>
                          <a:ext uri="{FF2B5EF4-FFF2-40B4-BE49-F238E27FC236}">
                            <a16:creationId xmlns="" xmlns:a16="http://schemas.microsoft.com/office/drawing/2014/main" id="{98EA66DD-47B6-41AF-856C-60DA6DFCF967}"/>
                          </a:ext>
                        </a:extLst>
                      </p:cNvPr>
                      <p:cNvPicPr/>
                      <p:nvPr/>
                    </p:nvPicPr>
                    <p:blipFill>
                      <a:blip r:embed="rId6"/>
                      <a:stretch>
                        <a:fillRect/>
                      </a:stretch>
                    </p:blipFill>
                    <p:spPr>
                      <a:xfrm>
                        <a:off x="1507" y="1508"/>
                        <a:ext cx="1508" cy="1508"/>
                      </a:xfrm>
                      <a:prstGeom prst="rect">
                        <a:avLst/>
                      </a:prstGeom>
                    </p:spPr>
                  </p:pic>
                </p:oleObj>
              </mc:Fallback>
            </mc:AlternateContent>
          </a:graphicData>
        </a:graphic>
      </p:graphicFrame>
      <p:sp>
        <p:nvSpPr>
          <p:cNvPr id="2" name="Rectangle 1" hidden="1">
            <a:extLst>
              <a:ext uri="{FF2B5EF4-FFF2-40B4-BE49-F238E27FC236}">
                <a16:creationId xmlns="" xmlns:a16="http://schemas.microsoft.com/office/drawing/2014/main" id="{3FD3A3A6-74B7-4401-98A3-0D4D473F5A0A}"/>
              </a:ext>
            </a:extLst>
          </p:cNvPr>
          <p:cNvSpPr/>
          <p:nvPr userDrawn="1">
            <p:custDataLst>
              <p:tags r:id="rId3"/>
            </p:custDataLst>
          </p:nvPr>
        </p:nvSpPr>
        <p:spPr>
          <a:xfrm>
            <a:off x="0" y="0"/>
            <a:ext cx="150717" cy="1507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563" b="0" i="0" baseline="0" dirty="0">
              <a:solidFill>
                <a:schemeClr val="tx2"/>
              </a:solidFill>
              <a:latin typeface="Roboto Slab" pitchFamily="2" charset="0"/>
              <a:ea typeface="+mj-ea"/>
              <a:cs typeface="+mj-cs"/>
              <a:sym typeface="Roboto Slab" pitchFamily="2" charset="0"/>
            </a:endParaRPr>
          </a:p>
        </p:txBody>
      </p:sp>
      <p:sp>
        <p:nvSpPr>
          <p:cNvPr id="27" name="SlideNumber"/>
          <p:cNvSpPr/>
          <p:nvPr/>
        </p:nvSpPr>
        <p:spPr>
          <a:xfrm>
            <a:off x="8526169" y="6363471"/>
            <a:ext cx="350486"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854" b="0" baseline="0" smtClean="0">
                <a:solidFill>
                  <a:srgbClr val="080808"/>
                </a:solidFill>
                <a:latin typeface="+mj-lt"/>
              </a:rPr>
              <a:pPr algn="r"/>
              <a:t>‹#›</a:t>
            </a:fld>
            <a:endParaRPr lang="fr-FR" sz="854" b="0" dirty="0">
              <a:solidFill>
                <a:srgbClr val="080808"/>
              </a:solidFill>
              <a:latin typeface="+mj-lt"/>
            </a:endParaRPr>
          </a:p>
        </p:txBody>
      </p:sp>
      <p:cxnSp>
        <p:nvCxnSpPr>
          <p:cNvPr id="30" name="Straight Connector 29"/>
          <p:cNvCxnSpPr/>
          <p:nvPr/>
        </p:nvCxnSpPr>
        <p:spPr>
          <a:xfrm>
            <a:off x="1588246" y="6252279"/>
            <a:ext cx="728840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8247" y="6363469"/>
            <a:ext cx="948471" cy="217044"/>
          </a:xfrm>
          <a:prstGeom prst="rect">
            <a:avLst/>
          </a:prstGeom>
        </p:spPr>
      </p:pic>
      <p:sp>
        <p:nvSpPr>
          <p:cNvPr id="9" name="Slide title"/>
          <p:cNvSpPr>
            <a:spLocks noGrp="1" noChangeArrowheads="1"/>
          </p:cNvSpPr>
          <p:nvPr>
            <p:ph type="title"/>
          </p:nvPr>
        </p:nvSpPr>
        <p:spPr bwMode="gray">
          <a:xfrm>
            <a:off x="1588246" y="538395"/>
            <a:ext cx="50418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1588246" y="440320"/>
            <a:ext cx="728840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881064"/>
      </p:ext>
    </p:extLst>
  </p:cSld>
  <p:clrMapOvr>
    <a:masterClrMapping/>
  </p:clrMapOvr>
  <p:extLst>
    <p:ext uri="{DCECCB84-F9BA-43D5-87BE-67443E8EF086}">
      <p15:sldGuideLst xmlns:p15="http://schemas.microsoft.com/office/powerpoint/2012/main">
        <p15:guide id="1" pos="105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 xmlns:a16="http://schemas.microsoft.com/office/drawing/2014/main" id="{F0C5B168-3E9E-4320-B0DB-444B32EA83F3}"/>
              </a:ext>
            </a:extLst>
          </p:cNvPr>
          <p:cNvGraphicFramePr>
            <a:graphicFrameLocks noChangeAspect="1"/>
          </p:cNvGraphicFramePr>
          <p:nvPr userDrawn="1">
            <p:custDataLst>
              <p:tags r:id="rId2"/>
            </p:custDataLst>
            <p:extLst>
              <p:ext uri="{D42A27DB-BD31-4B8C-83A1-F6EECF244321}">
                <p14:modId xmlns:p14="http://schemas.microsoft.com/office/powerpoint/2010/main" val="3827271755"/>
              </p:ext>
            </p:extLst>
          </p:nvPr>
        </p:nvGraphicFramePr>
        <p:xfrm>
          <a:off x="1507" y="1508"/>
          <a:ext cx="1508" cy="1508"/>
        </p:xfrm>
        <a:graphic>
          <a:graphicData uri="http://schemas.openxmlformats.org/presentationml/2006/ole">
            <mc:AlternateContent xmlns:mc="http://schemas.openxmlformats.org/markup-compatibility/2006">
              <mc:Choice xmlns:v="urn:schemas-microsoft-com:vml" Requires="v">
                <p:oleObj spid="_x0000_s5192" name="think-cell Slide" r:id="rId5" imgW="473" imgH="473" progId="TCLayout.ActiveDocument.1">
                  <p:embed/>
                </p:oleObj>
              </mc:Choice>
              <mc:Fallback>
                <p:oleObj name="think-cell Slide" r:id="rId5" imgW="473" imgH="473" progId="TCLayout.ActiveDocument.1">
                  <p:embed/>
                  <p:pic>
                    <p:nvPicPr>
                      <p:cNvPr id="3" name="Object 2" hidden="1">
                        <a:extLst>
                          <a:ext uri="{FF2B5EF4-FFF2-40B4-BE49-F238E27FC236}">
                            <a16:creationId xmlns="" xmlns:a16="http://schemas.microsoft.com/office/drawing/2014/main" id="{F0C5B168-3E9E-4320-B0DB-444B32EA83F3}"/>
                          </a:ext>
                        </a:extLst>
                      </p:cNvPr>
                      <p:cNvPicPr/>
                      <p:nvPr/>
                    </p:nvPicPr>
                    <p:blipFill>
                      <a:blip r:embed="rId6"/>
                      <a:stretch>
                        <a:fillRect/>
                      </a:stretch>
                    </p:blipFill>
                    <p:spPr>
                      <a:xfrm>
                        <a:off x="1507" y="1508"/>
                        <a:ext cx="1508" cy="1508"/>
                      </a:xfrm>
                      <a:prstGeom prst="rect">
                        <a:avLst/>
                      </a:prstGeom>
                    </p:spPr>
                  </p:pic>
                </p:oleObj>
              </mc:Fallback>
            </mc:AlternateContent>
          </a:graphicData>
        </a:graphic>
      </p:graphicFrame>
      <p:sp>
        <p:nvSpPr>
          <p:cNvPr id="2" name="Rectangle 1" hidden="1">
            <a:extLst>
              <a:ext uri="{FF2B5EF4-FFF2-40B4-BE49-F238E27FC236}">
                <a16:creationId xmlns="" xmlns:a16="http://schemas.microsoft.com/office/drawing/2014/main" id="{376AC7A1-98DA-4510-AA81-E278E57ABE73}"/>
              </a:ext>
            </a:extLst>
          </p:cNvPr>
          <p:cNvSpPr/>
          <p:nvPr userDrawn="1">
            <p:custDataLst>
              <p:tags r:id="rId3"/>
            </p:custDataLst>
          </p:nvPr>
        </p:nvSpPr>
        <p:spPr>
          <a:xfrm>
            <a:off x="0" y="0"/>
            <a:ext cx="150717" cy="1507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563" b="0" i="0" baseline="0" dirty="0">
              <a:solidFill>
                <a:schemeClr val="tx2"/>
              </a:solidFill>
              <a:latin typeface="Roboto Slab" pitchFamily="2" charset="0"/>
              <a:ea typeface="+mj-ea"/>
              <a:cs typeface="+mj-cs"/>
              <a:sym typeface="Roboto Slab" pitchFamily="2" charset="0"/>
            </a:endParaRPr>
          </a:p>
        </p:txBody>
      </p:sp>
      <p:sp>
        <p:nvSpPr>
          <p:cNvPr id="12" name="Rectangle 11"/>
          <p:cNvSpPr/>
          <p:nvPr/>
        </p:nvSpPr>
        <p:spPr>
          <a:xfrm>
            <a:off x="1" y="1"/>
            <a:ext cx="3410343"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5635" tIns="25635" rIns="25635" bIns="25635" rtlCol="0" anchor="ctr"/>
          <a:lstStyle/>
          <a:p>
            <a:pPr algn="ctr"/>
            <a:endParaRPr lang="en-US" sz="1424" dirty="0">
              <a:solidFill>
                <a:schemeClr val="tx1"/>
              </a:solidFill>
            </a:endParaRPr>
          </a:p>
        </p:txBody>
      </p:sp>
      <p:sp>
        <p:nvSpPr>
          <p:cNvPr id="27" name="SlideNumber"/>
          <p:cNvSpPr/>
          <p:nvPr/>
        </p:nvSpPr>
        <p:spPr>
          <a:xfrm>
            <a:off x="8526169" y="6363471"/>
            <a:ext cx="350486"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854" b="0" baseline="0" smtClean="0">
                <a:solidFill>
                  <a:srgbClr val="080808"/>
                </a:solidFill>
                <a:latin typeface="+mj-lt"/>
              </a:rPr>
              <a:pPr algn="r"/>
              <a:t>‹#›</a:t>
            </a:fld>
            <a:endParaRPr lang="fr-FR" sz="854" b="0" dirty="0">
              <a:solidFill>
                <a:srgbClr val="080808"/>
              </a:solidFill>
              <a:latin typeface="+mj-lt"/>
            </a:endParaRPr>
          </a:p>
        </p:txBody>
      </p:sp>
      <p:cxnSp>
        <p:nvCxnSpPr>
          <p:cNvPr id="30" name="Straight Connector 29"/>
          <p:cNvCxnSpPr/>
          <p:nvPr/>
        </p:nvCxnSpPr>
        <p:spPr>
          <a:xfrm>
            <a:off x="3690074" y="6252279"/>
            <a:ext cx="518658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0074" y="6363469"/>
            <a:ext cx="948471" cy="217044"/>
          </a:xfrm>
          <a:prstGeom prst="rect">
            <a:avLst/>
          </a:prstGeom>
        </p:spPr>
      </p:pic>
      <p:sp>
        <p:nvSpPr>
          <p:cNvPr id="9" name="Slide title"/>
          <p:cNvSpPr>
            <a:spLocks noGrp="1" noChangeArrowheads="1"/>
          </p:cNvSpPr>
          <p:nvPr>
            <p:ph type="title"/>
          </p:nvPr>
        </p:nvSpPr>
        <p:spPr bwMode="gray">
          <a:xfrm>
            <a:off x="3690074" y="538395"/>
            <a:ext cx="50418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690074" y="432881"/>
            <a:ext cx="518658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319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1" y="1"/>
            <a:ext cx="3410343"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5635" tIns="25635" rIns="25635" bIns="25635" rtlCol="0" anchor="ctr"/>
          <a:lstStyle/>
          <a:p>
            <a:pPr algn="ctr"/>
            <a:endParaRPr lang="en-US" sz="1424" dirty="0">
              <a:solidFill>
                <a:schemeClr val="tx1"/>
              </a:solidFill>
            </a:endParaRPr>
          </a:p>
        </p:txBody>
      </p:sp>
      <p:sp>
        <p:nvSpPr>
          <p:cNvPr id="20" name="SlideNumber"/>
          <p:cNvSpPr/>
          <p:nvPr/>
        </p:nvSpPr>
        <p:spPr>
          <a:xfrm>
            <a:off x="8526169" y="6363471"/>
            <a:ext cx="350486"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854" b="0" baseline="0" smtClean="0">
                <a:solidFill>
                  <a:srgbClr val="080808"/>
                </a:solidFill>
                <a:latin typeface="+mj-lt"/>
              </a:rPr>
              <a:pPr algn="r"/>
              <a:t>‹#›</a:t>
            </a:fld>
            <a:endParaRPr lang="fr-FR" sz="854" b="0" dirty="0">
              <a:solidFill>
                <a:srgbClr val="080808"/>
              </a:solidFill>
              <a:latin typeface="+mj-lt"/>
            </a:endParaRPr>
          </a:p>
        </p:txBody>
      </p:sp>
      <p:cxnSp>
        <p:nvCxnSpPr>
          <p:cNvPr id="23" name="Straight Connector 22"/>
          <p:cNvCxnSpPr/>
          <p:nvPr/>
        </p:nvCxnSpPr>
        <p:spPr>
          <a:xfrm>
            <a:off x="3690074" y="6252279"/>
            <a:ext cx="518658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0074" y="6363469"/>
            <a:ext cx="948471" cy="217044"/>
          </a:xfrm>
          <a:prstGeom prst="rect">
            <a:avLst/>
          </a:prstGeom>
        </p:spPr>
      </p:pic>
      <p:sp>
        <p:nvSpPr>
          <p:cNvPr id="9" name="Slide title"/>
          <p:cNvSpPr>
            <a:spLocks noGrp="1" noChangeArrowheads="1"/>
          </p:cNvSpPr>
          <p:nvPr>
            <p:ph type="title"/>
          </p:nvPr>
        </p:nvSpPr>
        <p:spPr bwMode="gray">
          <a:xfrm>
            <a:off x="3690074" y="538395"/>
            <a:ext cx="50418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690074" y="432881"/>
            <a:ext cx="518658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185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cxnSp>
        <p:nvCxnSpPr>
          <p:cNvPr id="11" name="Straight Connector 10"/>
          <p:cNvCxnSpPr/>
          <p:nvPr userDrawn="1"/>
        </p:nvCxnSpPr>
        <p:spPr>
          <a:xfrm>
            <a:off x="267346" y="432879"/>
            <a:ext cx="440891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922500" y="1"/>
            <a:ext cx="4221501"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5635" tIns="25635" rIns="25635" bIns="25635" rtlCol="0" anchor="ctr"/>
          <a:lstStyle/>
          <a:p>
            <a:pPr algn="ctr"/>
            <a:endParaRPr lang="en-US" sz="1424" dirty="0">
              <a:solidFill>
                <a:schemeClr val="tx1"/>
              </a:solidFill>
            </a:endParaRPr>
          </a:p>
        </p:txBody>
      </p:sp>
      <p:sp>
        <p:nvSpPr>
          <p:cNvPr id="20" name="SlideNumber"/>
          <p:cNvSpPr/>
          <p:nvPr/>
        </p:nvSpPr>
        <p:spPr>
          <a:xfrm>
            <a:off x="4296173" y="6363471"/>
            <a:ext cx="350486"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854" b="0" baseline="0" smtClean="0">
                <a:solidFill>
                  <a:srgbClr val="080808"/>
                </a:solidFill>
                <a:latin typeface="+mj-lt"/>
              </a:rPr>
              <a:pPr algn="r"/>
              <a:t>‹#›</a:t>
            </a:fld>
            <a:endParaRPr lang="fr-FR" sz="854" b="0" dirty="0">
              <a:solidFill>
                <a:srgbClr val="080808"/>
              </a:solidFill>
              <a:latin typeface="+mj-lt"/>
            </a:endParaRPr>
          </a:p>
        </p:txBody>
      </p:sp>
      <p:cxnSp>
        <p:nvCxnSpPr>
          <p:cNvPr id="23" name="Straight Connector 22"/>
          <p:cNvCxnSpPr/>
          <p:nvPr/>
        </p:nvCxnSpPr>
        <p:spPr>
          <a:xfrm>
            <a:off x="279730" y="6252279"/>
            <a:ext cx="43669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731" y="6363469"/>
            <a:ext cx="948471" cy="217044"/>
          </a:xfrm>
          <a:prstGeom prst="rect">
            <a:avLst/>
          </a:prstGeom>
        </p:spPr>
      </p:pic>
      <p:sp>
        <p:nvSpPr>
          <p:cNvPr id="9" name="Slide title"/>
          <p:cNvSpPr>
            <a:spLocks noGrp="1" noChangeArrowheads="1"/>
          </p:cNvSpPr>
          <p:nvPr>
            <p:ph type="title"/>
          </p:nvPr>
        </p:nvSpPr>
        <p:spPr bwMode="gray">
          <a:xfrm>
            <a:off x="264932" y="538395"/>
            <a:ext cx="439652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2804703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12" name="Rectangle 11"/>
          <p:cNvSpPr/>
          <p:nvPr/>
        </p:nvSpPr>
        <p:spPr>
          <a:xfrm>
            <a:off x="4922500" y="1"/>
            <a:ext cx="4221501"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5635" tIns="25635" rIns="25635" bIns="25635" rtlCol="0" anchor="ctr"/>
          <a:lstStyle/>
          <a:p>
            <a:pPr algn="ctr"/>
            <a:endParaRPr lang="en-US" sz="1424" dirty="0">
              <a:solidFill>
                <a:schemeClr val="tx1"/>
              </a:solidFill>
            </a:endParaRPr>
          </a:p>
        </p:txBody>
      </p:sp>
      <p:sp>
        <p:nvSpPr>
          <p:cNvPr id="26" name="SlideNumber"/>
          <p:cNvSpPr/>
          <p:nvPr/>
        </p:nvSpPr>
        <p:spPr>
          <a:xfrm>
            <a:off x="4296173" y="6363471"/>
            <a:ext cx="350486"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854" b="0" baseline="0" smtClean="0">
                <a:solidFill>
                  <a:srgbClr val="080808"/>
                </a:solidFill>
                <a:latin typeface="+mj-lt"/>
              </a:rPr>
              <a:pPr algn="r"/>
              <a:t>‹#›</a:t>
            </a:fld>
            <a:endParaRPr lang="fr-FR" sz="854" b="0" dirty="0">
              <a:solidFill>
                <a:srgbClr val="080808"/>
              </a:solidFill>
              <a:latin typeface="+mj-lt"/>
            </a:endParaRPr>
          </a:p>
        </p:txBody>
      </p:sp>
      <p:cxnSp>
        <p:nvCxnSpPr>
          <p:cNvPr id="29" name="Straight Connector 28"/>
          <p:cNvCxnSpPr/>
          <p:nvPr/>
        </p:nvCxnSpPr>
        <p:spPr>
          <a:xfrm>
            <a:off x="279730" y="6252279"/>
            <a:ext cx="43669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267346" y="538395"/>
            <a:ext cx="439652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79731" y="432879"/>
            <a:ext cx="4396525"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67346" y="432879"/>
            <a:ext cx="440891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013881"/>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emf"/><Relationship Id="rId21" Type="http://schemas.openxmlformats.org/officeDocument/2006/relationships/image" Target="../media/image2.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vmlDrawing" Target="../drawings/vmlDrawing1.vml"/><Relationship Id="rId16" Type="http://schemas.openxmlformats.org/officeDocument/2006/relationships/tags" Target="../tags/tag2.xml"/><Relationship Id="rId17" Type="http://schemas.openxmlformats.org/officeDocument/2006/relationships/tags" Target="../tags/tag3.xml"/><Relationship Id="rId18" Type="http://schemas.openxmlformats.org/officeDocument/2006/relationships/tags" Target="../tags/tag4.xml"/><Relationship Id="rId19" Type="http://schemas.openxmlformats.org/officeDocument/2006/relationships/oleObject" Target="../embeddings/oleObject1.bin"/><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 xmlns:a16="http://schemas.microsoft.com/office/drawing/2014/main" id="{60003678-DADB-422E-92E2-650549F8D1A1}"/>
              </a:ext>
            </a:extLst>
          </p:cNvPr>
          <p:cNvGraphicFramePr>
            <a:graphicFrameLocks noChangeAspect="1"/>
          </p:cNvGraphicFramePr>
          <p:nvPr userDrawn="1">
            <p:custDataLst>
              <p:tags r:id="rId17"/>
            </p:custDataLst>
            <p:extLst>
              <p:ext uri="{D42A27DB-BD31-4B8C-83A1-F6EECF244321}">
                <p14:modId xmlns:p14="http://schemas.microsoft.com/office/powerpoint/2010/main" val="2693856760"/>
              </p:ext>
            </p:extLst>
          </p:nvPr>
        </p:nvGraphicFramePr>
        <p:xfrm>
          <a:off x="1131" y="1508"/>
          <a:ext cx="1131" cy="1508"/>
        </p:xfrm>
        <a:graphic>
          <a:graphicData uri="http://schemas.openxmlformats.org/presentationml/2006/ole">
            <mc:AlternateContent xmlns:mc="http://schemas.openxmlformats.org/markup-compatibility/2006">
              <mc:Choice xmlns:v="urn:schemas-microsoft-com:vml" Requires="v">
                <p:oleObj spid="_x0000_s1097" name="think-cell Slide" r:id="rId19" imgW="473" imgH="473" progId="TCLayout.ActiveDocument.1">
                  <p:embed/>
                </p:oleObj>
              </mc:Choice>
              <mc:Fallback>
                <p:oleObj name="think-cell Slide" r:id="rId19" imgW="473" imgH="473" progId="TCLayout.ActiveDocument.1">
                  <p:embed/>
                  <p:pic>
                    <p:nvPicPr>
                      <p:cNvPr id="3" name="Object 2" hidden="1">
                        <a:extLst>
                          <a:ext uri="{FF2B5EF4-FFF2-40B4-BE49-F238E27FC236}">
                            <a16:creationId xmlns="" xmlns:a16="http://schemas.microsoft.com/office/drawing/2014/main" id="{60003678-DADB-422E-92E2-650549F8D1A1}"/>
                          </a:ext>
                        </a:extLst>
                      </p:cNvPr>
                      <p:cNvPicPr/>
                      <p:nvPr/>
                    </p:nvPicPr>
                    <p:blipFill>
                      <a:blip r:embed="rId20"/>
                      <a:stretch>
                        <a:fillRect/>
                      </a:stretch>
                    </p:blipFill>
                    <p:spPr>
                      <a:xfrm>
                        <a:off x="1131" y="1508"/>
                        <a:ext cx="1131" cy="1508"/>
                      </a:xfrm>
                      <a:prstGeom prst="rect">
                        <a:avLst/>
                      </a:prstGeom>
                    </p:spPr>
                  </p:pic>
                </p:oleObj>
              </mc:Fallback>
            </mc:AlternateContent>
          </a:graphicData>
        </a:graphic>
      </p:graphicFrame>
      <p:pic>
        <p:nvPicPr>
          <p:cNvPr id="8" name="Picture 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67345" y="6363469"/>
            <a:ext cx="948471" cy="217044"/>
          </a:xfrm>
          <a:prstGeom prst="rect">
            <a:avLst/>
          </a:prstGeom>
        </p:spPr>
      </p:pic>
      <p:sp>
        <p:nvSpPr>
          <p:cNvPr id="22" name="Slide title"/>
          <p:cNvSpPr>
            <a:spLocks noGrp="1" noChangeArrowheads="1"/>
          </p:cNvSpPr>
          <p:nvPr>
            <p:ph type="title"/>
          </p:nvPr>
        </p:nvSpPr>
        <p:spPr bwMode="gray">
          <a:xfrm>
            <a:off x="267345" y="538395"/>
            <a:ext cx="84646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18"/>
            </p:custDataLst>
          </p:nvPr>
        </p:nvSpPr>
        <p:spPr>
          <a:xfrm>
            <a:off x="267346" y="1213751"/>
            <a:ext cx="8477219" cy="4400141"/>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SlideNumber"/>
          <p:cNvSpPr/>
          <p:nvPr/>
        </p:nvSpPr>
        <p:spPr>
          <a:xfrm>
            <a:off x="8526169" y="6363471"/>
            <a:ext cx="350486"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854" b="0" baseline="0" smtClean="0">
                <a:solidFill>
                  <a:srgbClr val="080808"/>
                </a:solidFill>
                <a:latin typeface="+mj-lt"/>
              </a:rPr>
              <a:pPr algn="r"/>
              <a:t>‹#›</a:t>
            </a:fld>
            <a:endParaRPr lang="fr-FR" sz="854" b="0" dirty="0">
              <a:solidFill>
                <a:srgbClr val="080808"/>
              </a:solidFill>
              <a:latin typeface="+mj-lt"/>
            </a:endParaRPr>
          </a:p>
        </p:txBody>
      </p:sp>
      <p:cxnSp>
        <p:nvCxnSpPr>
          <p:cNvPr id="12" name="Straight Connector 11"/>
          <p:cNvCxnSpPr/>
          <p:nvPr/>
        </p:nvCxnSpPr>
        <p:spPr>
          <a:xfrm>
            <a:off x="267346" y="432879"/>
            <a:ext cx="860930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279732" y="6252279"/>
            <a:ext cx="859692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6"/>
    </p:custDataLst>
    <p:extLst>
      <p:ext uri="{BB962C8B-B14F-4D97-AF65-F5344CB8AC3E}">
        <p14:creationId xmlns:p14="http://schemas.microsoft.com/office/powerpoint/2010/main" val="26349422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Lst>
  <p:txStyles>
    <p:titleStyle>
      <a:lvl1pPr algn="l" defTabSz="698759" rtl="0" eaLnBrk="1" latinLnBrk="0" hangingPunct="1">
        <a:spcBef>
          <a:spcPct val="0"/>
        </a:spcBef>
        <a:buNone/>
        <a:defRPr sz="2563" kern="1200">
          <a:solidFill>
            <a:schemeClr val="tx1"/>
          </a:solidFill>
          <a:latin typeface="+mj-lt"/>
          <a:ea typeface="+mj-ea"/>
          <a:cs typeface="+mj-cs"/>
        </a:defRPr>
      </a:lvl1pPr>
    </p:titleStyle>
    <p:bodyStyle>
      <a:lvl1pPr marL="193295" marR="0" indent="-193295" algn="l" defTabSz="698574"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282" b="0" i="0" u="none" strike="noStrike" kern="1200" cap="none" spc="0" normalizeH="0" baseline="0" noProof="1">
          <a:ln>
            <a:noFill/>
          </a:ln>
          <a:solidFill>
            <a:schemeClr val="tx1"/>
          </a:solidFill>
          <a:effectLst/>
          <a:uLnTx/>
          <a:uFillTx/>
          <a:latin typeface="+mn-lt"/>
          <a:ea typeface="+mn-ea"/>
          <a:cs typeface="+mn-cs"/>
        </a:defRPr>
      </a:lvl1pPr>
      <a:lvl2pPr marL="409197" marR="0" indent="-84779" algn="l" defTabSz="698574" rtl="0" eaLnBrk="1" fontAlgn="base" latinLnBrk="0" hangingPunct="1">
        <a:lnSpc>
          <a:spcPct val="100000"/>
        </a:lnSpc>
        <a:spcBef>
          <a:spcPct val="20000"/>
        </a:spcBef>
        <a:spcAft>
          <a:spcPct val="0"/>
        </a:spcAft>
        <a:buClr>
          <a:schemeClr val="tx1"/>
        </a:buClr>
        <a:buSzPts val="2200"/>
        <a:buFont typeface="Verdana"/>
        <a:buChar char="-"/>
        <a:tabLst/>
        <a:defRPr lang="en-CA" altLang="zh-CN" sz="1139" kern="1200" baseline="0" noProof="1">
          <a:solidFill>
            <a:schemeClr val="tx1"/>
          </a:solidFill>
          <a:latin typeface="+mn-lt"/>
          <a:ea typeface="+mn-ea"/>
          <a:cs typeface="+mn-cs"/>
        </a:defRPr>
      </a:lvl2pPr>
      <a:lvl3pPr marL="749442" marR="0" indent="-204599" algn="l" defTabSz="698574"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139" kern="1200" noProof="1">
          <a:solidFill>
            <a:schemeClr val="tx1"/>
          </a:solidFill>
          <a:latin typeface="+mn-lt"/>
          <a:ea typeface="+mn-ea"/>
          <a:cs typeface="+mn-cs"/>
        </a:defRPr>
      </a:lvl3pPr>
      <a:lvl4pPr marL="1035247" marR="0" indent="-149753" algn="l" defTabSz="698759"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139" kern="1200">
          <a:solidFill>
            <a:schemeClr val="tx1"/>
          </a:solidFill>
          <a:latin typeface="+mn-lt"/>
          <a:ea typeface="+mn-ea"/>
          <a:cs typeface="+mn-cs"/>
        </a:defRPr>
      </a:lvl4pPr>
      <a:lvl5pPr marL="1572208" indent="-174691" algn="l" defTabSz="698759" rtl="0" eaLnBrk="1" latinLnBrk="0" hangingPunct="1">
        <a:spcBef>
          <a:spcPct val="20000"/>
        </a:spcBef>
        <a:buFont typeface="Arial" pitchFamily="34" charset="0"/>
        <a:buChar char="»"/>
        <a:defRPr sz="1709" kern="1200">
          <a:solidFill>
            <a:schemeClr val="tx1"/>
          </a:solidFill>
          <a:latin typeface="Verdana" pitchFamily="34" charset="0"/>
          <a:ea typeface="+mn-ea"/>
          <a:cs typeface="+mn-cs"/>
        </a:defRPr>
      </a:lvl5pPr>
      <a:lvl6pPr marL="1921587" indent="-174691" algn="l" defTabSz="698759" rtl="0" eaLnBrk="1" latinLnBrk="0" hangingPunct="1">
        <a:spcBef>
          <a:spcPct val="20000"/>
        </a:spcBef>
        <a:buFont typeface="Arial" pitchFamily="34" charset="0"/>
        <a:buChar char="•"/>
        <a:defRPr sz="1495" kern="1200">
          <a:solidFill>
            <a:schemeClr val="tx1"/>
          </a:solidFill>
          <a:latin typeface="+mn-lt"/>
          <a:ea typeface="+mn-ea"/>
          <a:cs typeface="+mn-cs"/>
        </a:defRPr>
      </a:lvl6pPr>
      <a:lvl7pPr marL="2270967" indent="-174691" algn="l" defTabSz="698759" rtl="0" eaLnBrk="1" latinLnBrk="0" hangingPunct="1">
        <a:spcBef>
          <a:spcPct val="20000"/>
        </a:spcBef>
        <a:buFont typeface="Arial" pitchFamily="34" charset="0"/>
        <a:buChar char="•"/>
        <a:defRPr sz="1495" kern="1200">
          <a:solidFill>
            <a:schemeClr val="tx1"/>
          </a:solidFill>
          <a:latin typeface="+mn-lt"/>
          <a:ea typeface="+mn-ea"/>
          <a:cs typeface="+mn-cs"/>
        </a:defRPr>
      </a:lvl7pPr>
      <a:lvl8pPr marL="2620346" indent="-174691" algn="l" defTabSz="698759" rtl="0" eaLnBrk="1" latinLnBrk="0" hangingPunct="1">
        <a:spcBef>
          <a:spcPct val="20000"/>
        </a:spcBef>
        <a:buFont typeface="Arial" pitchFamily="34" charset="0"/>
        <a:buChar char="•"/>
        <a:defRPr sz="1495" kern="1200">
          <a:solidFill>
            <a:schemeClr val="tx1"/>
          </a:solidFill>
          <a:latin typeface="+mn-lt"/>
          <a:ea typeface="+mn-ea"/>
          <a:cs typeface="+mn-cs"/>
        </a:defRPr>
      </a:lvl8pPr>
      <a:lvl9pPr marL="2969726" indent="-174691" algn="l" defTabSz="698759" rtl="0" eaLnBrk="1" latinLnBrk="0" hangingPunct="1">
        <a:spcBef>
          <a:spcPct val="20000"/>
        </a:spcBef>
        <a:buFont typeface="Arial" pitchFamily="34" charset="0"/>
        <a:buChar char="•"/>
        <a:defRPr sz="1495" kern="1200">
          <a:solidFill>
            <a:schemeClr val="tx1"/>
          </a:solidFill>
          <a:latin typeface="+mn-lt"/>
          <a:ea typeface="+mn-ea"/>
          <a:cs typeface="+mn-cs"/>
        </a:defRPr>
      </a:lvl9pPr>
    </p:bodyStyle>
    <p:otherStyle>
      <a:defPPr>
        <a:defRPr lang="en-US"/>
      </a:defPPr>
      <a:lvl1pPr marL="0" algn="l" defTabSz="698759" rtl="0" eaLnBrk="1" latinLnBrk="0" hangingPunct="1">
        <a:defRPr sz="1282" kern="1200">
          <a:solidFill>
            <a:schemeClr val="tx1"/>
          </a:solidFill>
          <a:latin typeface="+mn-lt"/>
          <a:ea typeface="+mn-ea"/>
          <a:cs typeface="+mn-cs"/>
        </a:defRPr>
      </a:lvl1pPr>
      <a:lvl2pPr marL="349379" algn="l" defTabSz="698759" rtl="0" eaLnBrk="1" latinLnBrk="0" hangingPunct="1">
        <a:defRPr sz="1353" kern="1200">
          <a:solidFill>
            <a:schemeClr val="tx1"/>
          </a:solidFill>
          <a:latin typeface="+mn-lt"/>
          <a:ea typeface="+mn-ea"/>
          <a:cs typeface="+mn-cs"/>
        </a:defRPr>
      </a:lvl2pPr>
      <a:lvl3pPr marL="698759" algn="l" defTabSz="698759" rtl="0" eaLnBrk="1" latinLnBrk="0" hangingPunct="1">
        <a:defRPr sz="1353" kern="1200">
          <a:solidFill>
            <a:schemeClr val="tx1"/>
          </a:solidFill>
          <a:latin typeface="+mn-lt"/>
          <a:ea typeface="+mn-ea"/>
          <a:cs typeface="+mn-cs"/>
        </a:defRPr>
      </a:lvl3pPr>
      <a:lvl4pPr marL="1048139" algn="l" defTabSz="698759" rtl="0" eaLnBrk="1" latinLnBrk="0" hangingPunct="1">
        <a:defRPr sz="1353" kern="1200">
          <a:solidFill>
            <a:schemeClr val="tx1"/>
          </a:solidFill>
          <a:latin typeface="+mn-lt"/>
          <a:ea typeface="+mn-ea"/>
          <a:cs typeface="+mn-cs"/>
        </a:defRPr>
      </a:lvl4pPr>
      <a:lvl5pPr marL="1397518" algn="l" defTabSz="698759" rtl="0" eaLnBrk="1" latinLnBrk="0" hangingPunct="1">
        <a:defRPr sz="1353" kern="1200">
          <a:solidFill>
            <a:schemeClr val="tx1"/>
          </a:solidFill>
          <a:latin typeface="+mn-lt"/>
          <a:ea typeface="+mn-ea"/>
          <a:cs typeface="+mn-cs"/>
        </a:defRPr>
      </a:lvl5pPr>
      <a:lvl6pPr marL="1746897" algn="l" defTabSz="698759" rtl="0" eaLnBrk="1" latinLnBrk="0" hangingPunct="1">
        <a:defRPr sz="1353" kern="1200">
          <a:solidFill>
            <a:schemeClr val="tx1"/>
          </a:solidFill>
          <a:latin typeface="+mn-lt"/>
          <a:ea typeface="+mn-ea"/>
          <a:cs typeface="+mn-cs"/>
        </a:defRPr>
      </a:lvl6pPr>
      <a:lvl7pPr marL="2096277" algn="l" defTabSz="698759" rtl="0" eaLnBrk="1" latinLnBrk="0" hangingPunct="1">
        <a:defRPr sz="1353" kern="1200">
          <a:solidFill>
            <a:schemeClr val="tx1"/>
          </a:solidFill>
          <a:latin typeface="+mn-lt"/>
          <a:ea typeface="+mn-ea"/>
          <a:cs typeface="+mn-cs"/>
        </a:defRPr>
      </a:lvl7pPr>
      <a:lvl8pPr marL="2445656" algn="l" defTabSz="698759" rtl="0" eaLnBrk="1" latinLnBrk="0" hangingPunct="1">
        <a:defRPr sz="1353" kern="1200">
          <a:solidFill>
            <a:schemeClr val="tx1"/>
          </a:solidFill>
          <a:latin typeface="+mn-lt"/>
          <a:ea typeface="+mn-ea"/>
          <a:cs typeface="+mn-cs"/>
        </a:defRPr>
      </a:lvl8pPr>
      <a:lvl9pPr marL="2795035" algn="l" defTabSz="698759" rtl="0" eaLnBrk="1" latinLnBrk="0" hangingPunct="1">
        <a:defRPr sz="13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6.xml"/><Relationship Id="rId4" Type="http://schemas.openxmlformats.org/officeDocument/2006/relationships/slideLayout" Target="../slideLayouts/slideLayout10.xml"/><Relationship Id="rId5" Type="http://schemas.openxmlformats.org/officeDocument/2006/relationships/oleObject" Target="../embeddings/oleObject7.bin"/><Relationship Id="rId6" Type="http://schemas.openxmlformats.org/officeDocument/2006/relationships/image" Target="../media/image1.emf"/><Relationship Id="rId1" Type="http://schemas.openxmlformats.org/officeDocument/2006/relationships/vmlDrawing" Target="../drawings/vmlDrawing7.vml"/><Relationship Id="rId2" Type="http://schemas.openxmlformats.org/officeDocument/2006/relationships/tags" Target="../tags/tag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slideLayout" Target="../slideLayouts/slideLayout9.xml"/><Relationship Id="rId2"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tags" Target="../tags/tag18.xml"/><Relationship Id="rId4" Type="http://schemas.microsoft.com/office/2007/relationships/media" Target="../media/media1.mov"/><Relationship Id="rId5" Type="http://schemas.openxmlformats.org/officeDocument/2006/relationships/video" Target="../media/media1.mov"/><Relationship Id="rId6" Type="http://schemas.openxmlformats.org/officeDocument/2006/relationships/slideLayout" Target="../slideLayouts/slideLayout10.xml"/><Relationship Id="rId7" Type="http://schemas.openxmlformats.org/officeDocument/2006/relationships/oleObject" Target="../embeddings/oleObject8.bin"/><Relationship Id="rId8" Type="http://schemas.openxmlformats.org/officeDocument/2006/relationships/image" Target="../media/image1.emf"/><Relationship Id="rId9" Type="http://schemas.openxmlformats.org/officeDocument/2006/relationships/image" Target="../media/image14.png"/><Relationship Id="rId10" Type="http://schemas.openxmlformats.org/officeDocument/2006/relationships/image" Target="../media/image15.png"/><Relationship Id="rId1" Type="http://schemas.openxmlformats.org/officeDocument/2006/relationships/vmlDrawing" Target="../drawings/vmlDrawing8.vml"/><Relationship Id="rId2" Type="http://schemas.openxmlformats.org/officeDocument/2006/relationships/tags" Target="../tags/tag17.xml"/></Relationships>
</file>

<file path=ppt/slides/_rels/slide7.xml.rels><?xml version="1.0" encoding="UTF-8" standalone="yes"?>
<Relationships xmlns="http://schemas.openxmlformats.org/package/2006/relationships"><Relationship Id="rId3" Type="http://schemas.openxmlformats.org/officeDocument/2006/relationships/tags" Target="../tags/tag20.xml"/><Relationship Id="rId4" Type="http://schemas.microsoft.com/office/2007/relationships/media" Target="../media/media2.mov"/><Relationship Id="rId5" Type="http://schemas.openxmlformats.org/officeDocument/2006/relationships/video" Target="../media/media2.mov"/><Relationship Id="rId6" Type="http://schemas.openxmlformats.org/officeDocument/2006/relationships/slideLayout" Target="../slideLayouts/slideLayout10.xml"/><Relationship Id="rId7" Type="http://schemas.openxmlformats.org/officeDocument/2006/relationships/oleObject" Target="../embeddings/oleObject9.bin"/><Relationship Id="rId8" Type="http://schemas.openxmlformats.org/officeDocument/2006/relationships/image" Target="../media/image1.emf"/><Relationship Id="rId9" Type="http://schemas.openxmlformats.org/officeDocument/2006/relationships/image" Target="../media/image16.png"/><Relationship Id="rId10" Type="http://schemas.openxmlformats.org/officeDocument/2006/relationships/image" Target="../media/image17.png"/><Relationship Id="rId1" Type="http://schemas.openxmlformats.org/officeDocument/2006/relationships/vmlDrawing" Target="../drawings/vmlDrawing9.vml"/><Relationship Id="rId2" Type="http://schemas.openxmlformats.org/officeDocument/2006/relationships/tags" Target="../tags/tag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 xmlns:a16="http://schemas.microsoft.com/office/drawing/2014/main" id="{7B41B751-5D54-4208-B184-C0BE50C45112}"/>
              </a:ext>
            </a:extLst>
          </p:cNvPr>
          <p:cNvGraphicFramePr>
            <a:graphicFrameLocks noChangeAspect="1"/>
          </p:cNvGraphicFramePr>
          <p:nvPr>
            <p:custDataLst>
              <p:tags r:id="rId2"/>
            </p:custDataLst>
          </p:nvPr>
        </p:nvGraphicFramePr>
        <p:xfrm>
          <a:off x="1131" y="858417"/>
          <a:ext cx="1131" cy="1131"/>
        </p:xfrm>
        <a:graphic>
          <a:graphicData uri="http://schemas.openxmlformats.org/presentationml/2006/ole">
            <mc:AlternateContent xmlns:mc="http://schemas.openxmlformats.org/markup-compatibility/2006">
              <mc:Choice xmlns:v="urn:schemas-microsoft-com:vml" Requires="v">
                <p:oleObj spid="_x0000_s7240" name="think-cell Slide" r:id="rId5" imgW="473" imgH="473" progId="TCLayout.ActiveDocument.1">
                  <p:embed/>
                </p:oleObj>
              </mc:Choice>
              <mc:Fallback>
                <p:oleObj name="think-cell Slide" r:id="rId5" imgW="473" imgH="473" progId="TCLayout.ActiveDocument.1">
                  <p:embed/>
                  <p:pic>
                    <p:nvPicPr>
                      <p:cNvPr id="7" name="Object 6" hidden="1">
                        <a:extLst>
                          <a:ext uri="{FF2B5EF4-FFF2-40B4-BE49-F238E27FC236}">
                            <a16:creationId xmlns="" xmlns:a16="http://schemas.microsoft.com/office/drawing/2014/main" id="{7B41B751-5D54-4208-B184-C0BE50C45112}"/>
                          </a:ext>
                        </a:extLst>
                      </p:cNvPr>
                      <p:cNvPicPr/>
                      <p:nvPr/>
                    </p:nvPicPr>
                    <p:blipFill>
                      <a:blip r:embed="rId6"/>
                      <a:stretch>
                        <a:fillRect/>
                      </a:stretch>
                    </p:blipFill>
                    <p:spPr>
                      <a:xfrm>
                        <a:off x="1131" y="858417"/>
                        <a:ext cx="1131" cy="1131"/>
                      </a:xfrm>
                      <a:prstGeom prst="rect">
                        <a:avLst/>
                      </a:prstGeom>
                    </p:spPr>
                  </p:pic>
                </p:oleObj>
              </mc:Fallback>
            </mc:AlternateContent>
          </a:graphicData>
        </a:graphic>
      </p:graphicFrame>
      <p:sp>
        <p:nvSpPr>
          <p:cNvPr id="10" name="Rectangle 9" hidden="1">
            <a:extLst>
              <a:ext uri="{FF2B5EF4-FFF2-40B4-BE49-F238E27FC236}">
                <a16:creationId xmlns="" xmlns:a16="http://schemas.microsoft.com/office/drawing/2014/main" id="{FC770AB6-C442-4E7D-8CA0-B9DA229F2D5E}"/>
              </a:ext>
            </a:extLst>
          </p:cNvPr>
          <p:cNvSpPr/>
          <p:nvPr>
            <p:custDataLst>
              <p:tags r:id="rId3"/>
            </p:custDataLst>
          </p:nvPr>
        </p:nvSpPr>
        <p:spPr>
          <a:xfrm>
            <a:off x="1" y="857286"/>
            <a:ext cx="113042" cy="113042"/>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68131">
              <a:defRPr/>
            </a:pPr>
            <a:endParaRPr lang="en-US" sz="2563" b="1" dirty="0">
              <a:solidFill>
                <a:srgbClr val="FFFFFF"/>
              </a:solidFill>
              <a:latin typeface="Roboto Slab" pitchFamily="2" charset="0"/>
              <a:ea typeface="+mj-ea"/>
              <a:cs typeface="+mj-cs"/>
              <a:sym typeface="Roboto Slab" pitchFamily="2" charset="0"/>
            </a:endParaRPr>
          </a:p>
        </p:txBody>
      </p:sp>
      <p:sp>
        <p:nvSpPr>
          <p:cNvPr id="8" name="Title 7">
            <a:extLst>
              <a:ext uri="{FF2B5EF4-FFF2-40B4-BE49-F238E27FC236}">
                <a16:creationId xmlns="" xmlns:a16="http://schemas.microsoft.com/office/drawing/2014/main" id="{4F6B987E-EF81-40EC-B60B-396DE1BECBB7}"/>
              </a:ext>
            </a:extLst>
          </p:cNvPr>
          <p:cNvSpPr>
            <a:spLocks noGrp="1"/>
          </p:cNvSpPr>
          <p:nvPr>
            <p:ph type="title"/>
          </p:nvPr>
        </p:nvSpPr>
        <p:spPr>
          <a:xfrm>
            <a:off x="331833" y="580231"/>
            <a:ext cx="8455055" cy="1431449"/>
          </a:xfrm>
        </p:spPr>
        <p:txBody>
          <a:bodyPr/>
          <a:lstStyle/>
          <a:p>
            <a:pPr algn="ctr"/>
            <a:r>
              <a:rPr lang="en-US" sz="4000" b="1" dirty="0">
                <a:solidFill>
                  <a:schemeClr val="tx1"/>
                </a:solidFill>
              </a:rPr>
              <a:t>AP Statistics</a:t>
            </a:r>
            <a:br>
              <a:rPr lang="en-US" sz="4000" b="1" dirty="0">
                <a:solidFill>
                  <a:schemeClr val="tx1"/>
                </a:solidFill>
              </a:rPr>
            </a:br>
            <a:r>
              <a:rPr lang="en-US" sz="4000" b="1" dirty="0">
                <a:solidFill>
                  <a:schemeClr val="tx1"/>
                </a:solidFill>
              </a:rPr>
              <a:t>2020 Practice Exam</a:t>
            </a:r>
            <a:endParaRPr lang="en-US" sz="4000" dirty="0">
              <a:solidFill>
                <a:schemeClr val="tx1"/>
              </a:solidFill>
            </a:endParaRPr>
          </a:p>
        </p:txBody>
      </p:sp>
      <p:sp>
        <p:nvSpPr>
          <p:cNvPr id="2" name="TextBox 1">
            <a:extLst>
              <a:ext uri="{FF2B5EF4-FFF2-40B4-BE49-F238E27FC236}">
                <a16:creationId xmlns="" xmlns:a16="http://schemas.microsoft.com/office/drawing/2014/main" id="{2AF3C33B-5E37-4E4F-A1C6-6A759CDC5D2E}"/>
              </a:ext>
            </a:extLst>
          </p:cNvPr>
          <p:cNvSpPr txBox="1"/>
          <p:nvPr/>
        </p:nvSpPr>
        <p:spPr>
          <a:xfrm>
            <a:off x="62204" y="2011086"/>
            <a:ext cx="8894228" cy="3247355"/>
          </a:xfrm>
          <a:prstGeom prst="rect">
            <a:avLst/>
          </a:prstGeom>
          <a:noFill/>
        </p:spPr>
        <p:txBody>
          <a:bodyPr wrap="square" lIns="36000" tIns="36000" rIns="36000" bIns="36000" rtlCol="0">
            <a:spAutoFit/>
          </a:bodyPr>
          <a:lstStyle/>
          <a:p>
            <a:pPr algn="ctr">
              <a:lnSpc>
                <a:spcPct val="150000"/>
              </a:lnSpc>
            </a:pPr>
            <a:r>
              <a:rPr lang="en-US" sz="2000" dirty="0"/>
              <a:t>Today is an opportunity to practice for the 2020 AP Statistics Exam. You will complete two questions that are representative of the tasks you will see on this year’s exam within the time you will be allotted on the actual exam.</a:t>
            </a:r>
          </a:p>
          <a:p>
            <a:pPr algn="ctr">
              <a:lnSpc>
                <a:spcPct val="150000"/>
              </a:lnSpc>
            </a:pPr>
            <a:endParaRPr lang="en-US" sz="2000" dirty="0"/>
          </a:p>
          <a:p>
            <a:pPr algn="ctr">
              <a:lnSpc>
                <a:spcPct val="150000"/>
              </a:lnSpc>
            </a:pPr>
            <a:r>
              <a:rPr lang="en-US" sz="2000" dirty="0"/>
              <a:t>Please note that, while these questions are</a:t>
            </a:r>
            <a:r>
              <a:rPr lang="en-US" sz="2000" dirty="0">
                <a:solidFill>
                  <a:srgbClr val="FF0000"/>
                </a:solidFill>
              </a:rPr>
              <a:t> </a:t>
            </a:r>
            <a:r>
              <a:rPr lang="en-US" sz="2000" dirty="0"/>
              <a:t>designed to be similar in structure and format to what you will see on this year’s AP Statistics Exam, they are </a:t>
            </a:r>
            <a:r>
              <a:rPr lang="en-US" sz="2000" b="1" u="sng" dirty="0"/>
              <a:t>not</a:t>
            </a:r>
            <a:r>
              <a:rPr lang="en-US" sz="2000" dirty="0"/>
              <a:t> intended to be representative of the content that will be assessed.</a:t>
            </a:r>
          </a:p>
        </p:txBody>
      </p:sp>
    </p:spTree>
    <p:extLst>
      <p:ext uri="{BB962C8B-B14F-4D97-AF65-F5344CB8AC3E}">
        <p14:creationId xmlns:p14="http://schemas.microsoft.com/office/powerpoint/2010/main" val="1275570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A297BB-2B02-409C-9791-8C093E309BC1}"/>
              </a:ext>
            </a:extLst>
          </p:cNvPr>
          <p:cNvSpPr>
            <a:spLocks noGrp="1"/>
          </p:cNvSpPr>
          <p:nvPr>
            <p:ph type="title"/>
          </p:nvPr>
        </p:nvSpPr>
        <p:spPr/>
        <p:txBody>
          <a:bodyPr/>
          <a:lstStyle/>
          <a:p>
            <a:r>
              <a:rPr lang="en-US" sz="2400" dirty="0"/>
              <a:t>Option 1:  </a:t>
            </a:r>
            <a:r>
              <a:rPr lang="en-US" sz="2400" b="1" dirty="0"/>
              <a:t>Copy-and-paste </a:t>
            </a:r>
            <a:r>
              <a:rPr lang="en-US" sz="2400" dirty="0"/>
              <a:t>a typed response, and then click</a:t>
            </a:r>
            <a:r>
              <a:rPr lang="en-US" sz="2400" b="1" dirty="0"/>
              <a:t> “</a:t>
            </a:r>
            <a:r>
              <a:rPr lang="en-US" sz="2400" dirty="0"/>
              <a:t>Submit”</a:t>
            </a:r>
          </a:p>
        </p:txBody>
      </p:sp>
      <p:pic>
        <p:nvPicPr>
          <p:cNvPr id="7" name="Picture 6">
            <a:extLst>
              <a:ext uri="{FF2B5EF4-FFF2-40B4-BE49-F238E27FC236}">
                <a16:creationId xmlns="" xmlns:a16="http://schemas.microsoft.com/office/drawing/2014/main" id="{076B5EC8-B665-7242-B8E1-6DE1CE662FC5}"/>
              </a:ext>
            </a:extLst>
          </p:cNvPr>
          <p:cNvPicPr>
            <a:picLocks noChangeAspect="1"/>
          </p:cNvPicPr>
          <p:nvPr/>
        </p:nvPicPr>
        <p:blipFill>
          <a:blip r:embed="rId2"/>
          <a:stretch>
            <a:fillRect/>
          </a:stretch>
        </p:blipFill>
        <p:spPr>
          <a:xfrm>
            <a:off x="5305655" y="2218502"/>
            <a:ext cx="3571001" cy="2294218"/>
          </a:xfrm>
          <a:prstGeom prst="rect">
            <a:avLst/>
          </a:prstGeom>
        </p:spPr>
      </p:pic>
      <p:sp>
        <p:nvSpPr>
          <p:cNvPr id="8" name="Text Placeholder 2">
            <a:extLst>
              <a:ext uri="{FF2B5EF4-FFF2-40B4-BE49-F238E27FC236}">
                <a16:creationId xmlns="" xmlns:a16="http://schemas.microsoft.com/office/drawing/2014/main" id="{8B2553E9-D8A9-CE4C-88F8-473CDA86C118}"/>
              </a:ext>
            </a:extLst>
          </p:cNvPr>
          <p:cNvSpPr txBox="1">
            <a:spLocks/>
          </p:cNvSpPr>
          <p:nvPr/>
        </p:nvSpPr>
        <p:spPr>
          <a:xfrm>
            <a:off x="313341" y="2008626"/>
            <a:ext cx="4350530" cy="3348294"/>
          </a:xfrm>
          <a:prstGeom prst="rect">
            <a:avLst/>
          </a:prstGeom>
        </p:spPr>
        <p:txBody>
          <a:bodyPr vert="horz" lIns="65112" tIns="32556" rIns="65112" bIns="32556" rtlCol="0" anchor="t" anchorCtr="0">
            <a:noAutofit/>
          </a:bodyPr>
          <a:lst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193082" indent="-193082">
              <a:spcBef>
                <a:spcPts val="427"/>
              </a:spcBef>
              <a:buClr>
                <a:schemeClr val="accent3"/>
              </a:buClr>
              <a:buSzPct val="80000"/>
            </a:pPr>
            <a:r>
              <a:rPr lang="en-US" altLang="zh-CN" sz="1400" dirty="0"/>
              <a:t>Type your response in Google Docs, Microsoft Word, Notes, or a similar application. Don’t include images. Save your work often.</a:t>
            </a:r>
          </a:p>
          <a:p>
            <a:pPr marL="193082" indent="-193082">
              <a:spcBef>
                <a:spcPts val="427"/>
              </a:spcBef>
              <a:buClr>
                <a:schemeClr val="accent3"/>
              </a:buClr>
              <a:buSzPct val="80000"/>
            </a:pPr>
            <a:r>
              <a:rPr lang="en-US" altLang="zh-CN" sz="1400" dirty="0"/>
              <a:t>Type your AP ID and initials at the top of the response. </a:t>
            </a:r>
          </a:p>
          <a:p>
            <a:pPr marL="193082" indent="-193082">
              <a:spcBef>
                <a:spcPts val="427"/>
              </a:spcBef>
              <a:buClr>
                <a:schemeClr val="accent3"/>
              </a:buClr>
              <a:buSzPct val="80000"/>
            </a:pPr>
            <a:r>
              <a:rPr lang="en-US" altLang="zh-CN" sz="1400" dirty="0"/>
              <a:t>When the timer has 5 minutes remaining, copy-and-paste your response into the space indicated, and click </a:t>
            </a:r>
            <a:r>
              <a:rPr lang="en-US" altLang="zh-CN" sz="1400" b="1" dirty="0"/>
              <a:t>Submit</a:t>
            </a:r>
            <a:r>
              <a:rPr lang="en-US" altLang="zh-CN" sz="1400" dirty="0"/>
              <a:t>.</a:t>
            </a:r>
          </a:p>
          <a:p>
            <a:pPr marL="0" indent="0">
              <a:spcBef>
                <a:spcPts val="855"/>
              </a:spcBef>
              <a:buClr>
                <a:schemeClr val="accent3"/>
              </a:buClr>
              <a:buSzPct val="100000"/>
              <a:buNone/>
            </a:pPr>
            <a:r>
              <a:rPr lang="en-US" altLang="zh-CN" sz="1400" b="1" dirty="0"/>
              <a:t>Exam day setup: side-by-side windows</a:t>
            </a:r>
            <a:endParaRPr lang="en-US" sz="1400" b="1" dirty="0"/>
          </a:p>
          <a:p>
            <a:pPr marL="193082" indent="-193082">
              <a:spcBef>
                <a:spcPts val="427"/>
              </a:spcBef>
              <a:spcAft>
                <a:spcPts val="214"/>
              </a:spcAft>
              <a:buClr>
                <a:schemeClr val="accent3"/>
              </a:buClr>
              <a:buSzPct val="80000"/>
            </a:pPr>
            <a:r>
              <a:rPr lang="en-US" altLang="zh-CN" sz="1400" dirty="0"/>
              <a:t>Window 1 – Chrome, Firefox, Safari, or Edge in which the exam question(s) will appear after you click on your e-ticket.</a:t>
            </a:r>
          </a:p>
          <a:p>
            <a:pPr marL="496497" lvl="1" indent="-203483">
              <a:spcBef>
                <a:spcPts val="214"/>
              </a:spcBef>
              <a:buClr>
                <a:schemeClr val="accent3"/>
              </a:buClr>
              <a:buSzPct val="100000"/>
              <a:buFont typeface="Wingdings" pitchFamily="2" charset="2"/>
              <a:buChar char="§"/>
            </a:pPr>
            <a:r>
              <a:rPr lang="en-US" altLang="zh-CN" sz="1400" dirty="0"/>
              <a:t>Displays test question(s)</a:t>
            </a:r>
          </a:p>
          <a:p>
            <a:pPr marL="496497" lvl="1" indent="-203483">
              <a:spcBef>
                <a:spcPts val="214"/>
              </a:spcBef>
              <a:buClr>
                <a:schemeClr val="accent3"/>
              </a:buClr>
              <a:buSzPct val="100000"/>
              <a:buFont typeface="Wingdings" pitchFamily="2" charset="2"/>
              <a:buChar char="§"/>
            </a:pPr>
            <a:r>
              <a:rPr lang="en-US" altLang="zh-CN" sz="1400" dirty="0"/>
              <a:t>Displays timer</a:t>
            </a:r>
          </a:p>
          <a:p>
            <a:pPr marL="496497" lvl="1" indent="-203483">
              <a:spcBef>
                <a:spcPts val="214"/>
              </a:spcBef>
              <a:buClr>
                <a:schemeClr val="accent3"/>
              </a:buClr>
              <a:buSzPct val="100000"/>
              <a:buFont typeface="Wingdings" pitchFamily="2" charset="2"/>
              <a:buChar char="§"/>
            </a:pPr>
            <a:r>
              <a:rPr lang="en-US" altLang="zh-CN" sz="1400" dirty="0"/>
              <a:t>Use to paste and submit typed response</a:t>
            </a:r>
          </a:p>
          <a:p>
            <a:pPr marL="193082" indent="-193082">
              <a:spcBef>
                <a:spcPts val="427"/>
              </a:spcBef>
              <a:buClr>
                <a:schemeClr val="accent3"/>
              </a:buClr>
              <a:buSzPct val="80000"/>
            </a:pPr>
            <a:r>
              <a:rPr lang="en-US" altLang="zh-CN" sz="1400" dirty="0"/>
              <a:t>Window 2 – Where you type your document: a Google Doc, Microsoft Word, Notes, etc.</a:t>
            </a:r>
          </a:p>
          <a:p>
            <a:pPr marL="193082" indent="-193082">
              <a:buClr>
                <a:schemeClr val="accent3"/>
              </a:buClr>
              <a:buFont typeface="Arial" panose="020B0604020202020204" pitchFamily="34" charset="0"/>
              <a:buChar char="•"/>
            </a:pPr>
            <a:endParaRPr lang="en-US" sz="1400" dirty="0"/>
          </a:p>
        </p:txBody>
      </p:sp>
      <p:sp>
        <p:nvSpPr>
          <p:cNvPr id="5" name="Subtitle 3">
            <a:extLst>
              <a:ext uri="{FF2B5EF4-FFF2-40B4-BE49-F238E27FC236}">
                <a16:creationId xmlns="" xmlns:a16="http://schemas.microsoft.com/office/drawing/2014/main" id="{1A0B368E-D291-4C07-BDC9-2E8C59D3ABF1}"/>
              </a:ext>
            </a:extLst>
          </p:cNvPr>
          <p:cNvSpPr txBox="1">
            <a:spLocks/>
          </p:cNvSpPr>
          <p:nvPr/>
        </p:nvSpPr>
        <p:spPr>
          <a:xfrm>
            <a:off x="198204" y="1672223"/>
            <a:ext cx="4454784" cy="201351"/>
          </a:xfrm>
          <a:prstGeom prst="rect">
            <a:avLst/>
          </a:prstGeom>
        </p:spPr>
        <p:txBody>
          <a:bodyPr vert="horz" lIns="65112" tIns="32556" rIns="65112" bIns="32556" rtlCol="0" anchor="t" anchorCtr="0">
            <a:noAutofit/>
          </a:bodyPr>
          <a:lst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lnSpc>
                <a:spcPct val="120000"/>
              </a:lnSpc>
              <a:spcBef>
                <a:spcPts val="214"/>
              </a:spcBef>
              <a:buNone/>
            </a:pPr>
            <a:r>
              <a:rPr lang="en-US" sz="1400" b="1" dirty="0">
                <a:solidFill>
                  <a:schemeClr val="accent3"/>
                </a:solidFill>
              </a:rPr>
              <a:t>Best device to use: laptop or desktop computer</a:t>
            </a:r>
          </a:p>
        </p:txBody>
      </p:sp>
    </p:spTree>
    <p:extLst>
      <p:ext uri="{BB962C8B-B14F-4D97-AF65-F5344CB8AC3E}">
        <p14:creationId xmlns:p14="http://schemas.microsoft.com/office/powerpoint/2010/main" val="82062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A297BB-2B02-409C-9791-8C093E309BC1}"/>
              </a:ext>
            </a:extLst>
          </p:cNvPr>
          <p:cNvSpPr>
            <a:spLocks noGrp="1"/>
          </p:cNvSpPr>
          <p:nvPr>
            <p:ph type="title"/>
          </p:nvPr>
        </p:nvSpPr>
        <p:spPr>
          <a:xfrm>
            <a:off x="258669" y="538395"/>
            <a:ext cx="3942133" cy="309877"/>
          </a:xfrm>
        </p:spPr>
        <p:txBody>
          <a:bodyPr/>
          <a:lstStyle/>
          <a:p>
            <a:r>
              <a:rPr lang="en-US" sz="2400" dirty="0"/>
              <a:t>Option 2: </a:t>
            </a:r>
            <a:r>
              <a:rPr lang="en-US" sz="2400" b="1" dirty="0"/>
              <a:t>Attach a document </a:t>
            </a:r>
            <a:r>
              <a:rPr lang="en-US" sz="2400" dirty="0"/>
              <a:t>and then click “Submit”</a:t>
            </a:r>
          </a:p>
        </p:txBody>
      </p:sp>
      <p:sp>
        <p:nvSpPr>
          <p:cNvPr id="3" name="Text Placeholder 2">
            <a:extLst>
              <a:ext uri="{FF2B5EF4-FFF2-40B4-BE49-F238E27FC236}">
                <a16:creationId xmlns="" xmlns:a16="http://schemas.microsoft.com/office/drawing/2014/main" id="{0CC5697B-705C-45C8-B8D5-03DC857C3013}"/>
              </a:ext>
            </a:extLst>
          </p:cNvPr>
          <p:cNvSpPr>
            <a:spLocks noGrp="1"/>
          </p:cNvSpPr>
          <p:nvPr>
            <p:ph type="body" sz="quarter" idx="4294967295"/>
          </p:nvPr>
        </p:nvSpPr>
        <p:spPr>
          <a:xfrm>
            <a:off x="267345" y="2085776"/>
            <a:ext cx="4576106" cy="3306490"/>
          </a:xfrm>
        </p:spPr>
        <p:txBody>
          <a:bodyPr>
            <a:noAutofit/>
          </a:bodyPr>
          <a:lstStyle/>
          <a:p>
            <a:pPr marL="193082" indent="-193082">
              <a:spcBef>
                <a:spcPts val="320"/>
              </a:spcBef>
              <a:buClr>
                <a:schemeClr val="accent3"/>
              </a:buClr>
              <a:buSzPct val="100000"/>
            </a:pPr>
            <a:r>
              <a:rPr lang="en-US" altLang="zh-CN" sz="1250" dirty="0"/>
              <a:t>Type your response in Google Docs, Microsoft Word, Notes, or a similar application. Don’t include images. Save your work often.</a:t>
            </a:r>
          </a:p>
          <a:p>
            <a:pPr marL="193082" indent="-193082">
              <a:spcBef>
                <a:spcPts val="320"/>
              </a:spcBef>
              <a:buClr>
                <a:schemeClr val="accent3"/>
              </a:buClr>
              <a:buSzPct val="100000"/>
            </a:pPr>
            <a:r>
              <a:rPr lang="en-US" sz="1250" dirty="0"/>
              <a:t>Save your document in one of these accepted file formats: .doc, .docx, .pdf, .txt, .</a:t>
            </a:r>
            <a:r>
              <a:rPr lang="en-US" sz="1250" dirty="0" err="1"/>
              <a:t>odt</a:t>
            </a:r>
            <a:r>
              <a:rPr lang="en-US" sz="1250" dirty="0"/>
              <a:t> </a:t>
            </a:r>
          </a:p>
          <a:p>
            <a:pPr marL="193082" indent="-193082">
              <a:spcBef>
                <a:spcPts val="320"/>
              </a:spcBef>
              <a:buClr>
                <a:schemeClr val="accent3"/>
              </a:buClr>
              <a:buSzPct val="100000"/>
            </a:pPr>
            <a:r>
              <a:rPr lang="en-US" sz="1250" dirty="0">
                <a:ea typeface="+mn-lt"/>
                <a:cs typeface="+mn-lt"/>
              </a:rPr>
              <a:t>Type your AP ID and initials at the top of the response. </a:t>
            </a:r>
          </a:p>
          <a:p>
            <a:pPr marL="193082" indent="-193082">
              <a:spcBef>
                <a:spcPts val="320"/>
              </a:spcBef>
              <a:buClr>
                <a:schemeClr val="accent3"/>
              </a:buClr>
              <a:buSzPct val="100000"/>
            </a:pPr>
            <a:r>
              <a:rPr lang="en-US" sz="1250" dirty="0">
                <a:ea typeface="+mn-lt"/>
                <a:cs typeface="+mn-lt"/>
              </a:rPr>
              <a:t>When the timer has 5 minutes remaining, attach your response and click </a:t>
            </a:r>
            <a:r>
              <a:rPr lang="en-US" sz="1250" b="1" dirty="0">
                <a:ea typeface="+mn-lt"/>
                <a:cs typeface="+mn-lt"/>
              </a:rPr>
              <a:t>Submit</a:t>
            </a:r>
            <a:r>
              <a:rPr lang="en-US" sz="1250" dirty="0">
                <a:ea typeface="+mn-lt"/>
                <a:cs typeface="+mn-lt"/>
              </a:rPr>
              <a:t>. </a:t>
            </a:r>
            <a:endParaRPr lang="en-US" sz="1250" dirty="0"/>
          </a:p>
          <a:p>
            <a:pPr marL="193082" indent="-193082">
              <a:spcBef>
                <a:spcPts val="320"/>
              </a:spcBef>
              <a:buClr>
                <a:schemeClr val="accent3"/>
              </a:buClr>
              <a:buSzPct val="100000"/>
            </a:pPr>
            <a:r>
              <a:rPr lang="en-US" altLang="zh-CN" sz="1250" dirty="0"/>
              <a:t>If your exam has two questions, you must create, save, attach, and submit two separate documents, one for each question.</a:t>
            </a:r>
          </a:p>
          <a:p>
            <a:pPr marL="0" indent="0">
              <a:spcBef>
                <a:spcPts val="855"/>
              </a:spcBef>
              <a:buClr>
                <a:schemeClr val="accent3"/>
              </a:buClr>
              <a:buSzPct val="100000"/>
              <a:buNone/>
            </a:pPr>
            <a:r>
              <a:rPr lang="en-US" sz="1250" b="1" dirty="0">
                <a:ea typeface="+mn-lt"/>
                <a:cs typeface="+mn-lt"/>
              </a:rPr>
              <a:t>Exam day setup: side-by-side windows</a:t>
            </a:r>
            <a:endParaRPr lang="en-US" sz="1250" b="1" dirty="0"/>
          </a:p>
          <a:p>
            <a:pPr marL="193082" indent="-193082">
              <a:spcBef>
                <a:spcPts val="427"/>
              </a:spcBef>
              <a:buClr>
                <a:schemeClr val="accent3"/>
              </a:buClr>
              <a:buSzPct val="100000"/>
            </a:pPr>
            <a:r>
              <a:rPr lang="en-US" sz="1250" dirty="0">
                <a:ea typeface="+mn-lt"/>
                <a:cs typeface="+mn-lt"/>
              </a:rPr>
              <a:t>Window 1 –  Chrome, Firefox, Safari or Edge in which the exam question(s) will appear after you click on your e-ticket.</a:t>
            </a:r>
          </a:p>
          <a:p>
            <a:pPr marL="496497" lvl="1" indent="-203483">
              <a:spcBef>
                <a:spcPts val="214"/>
              </a:spcBef>
              <a:buClr>
                <a:schemeClr val="accent3"/>
              </a:buClr>
              <a:buSzPct val="120000"/>
              <a:buFont typeface="Wingdings" pitchFamily="2" charset="2"/>
              <a:buChar char="§"/>
            </a:pPr>
            <a:r>
              <a:rPr lang="en-US" sz="1250" dirty="0">
                <a:ea typeface="+mn-lt"/>
                <a:cs typeface="+mn-lt"/>
              </a:rPr>
              <a:t>Displays test question(s)</a:t>
            </a:r>
          </a:p>
          <a:p>
            <a:pPr marL="496497" lvl="1" indent="-203483">
              <a:spcBef>
                <a:spcPts val="214"/>
              </a:spcBef>
              <a:buClr>
                <a:schemeClr val="accent3"/>
              </a:buClr>
              <a:buSzPct val="120000"/>
              <a:buFont typeface="Wingdings" pitchFamily="2" charset="2"/>
              <a:buChar char="§"/>
            </a:pPr>
            <a:r>
              <a:rPr lang="en-US" sz="1250" dirty="0">
                <a:ea typeface="+mn-lt"/>
                <a:cs typeface="+mn-lt"/>
              </a:rPr>
              <a:t>Displays timer</a:t>
            </a:r>
          </a:p>
          <a:p>
            <a:pPr marL="496497" lvl="1" indent="-203483">
              <a:spcBef>
                <a:spcPts val="214"/>
              </a:spcBef>
              <a:buClr>
                <a:schemeClr val="accent3"/>
              </a:buClr>
              <a:buSzPct val="120000"/>
              <a:buFont typeface="Wingdings" pitchFamily="2" charset="2"/>
              <a:buChar char="§"/>
            </a:pPr>
            <a:r>
              <a:rPr lang="en-US" sz="1250" dirty="0">
                <a:ea typeface="+mn-lt"/>
                <a:cs typeface="+mn-lt"/>
              </a:rPr>
              <a:t>Use to attach and submit text file</a:t>
            </a:r>
          </a:p>
          <a:p>
            <a:pPr marL="193082" indent="-193082">
              <a:spcBef>
                <a:spcPts val="427"/>
              </a:spcBef>
              <a:buClr>
                <a:schemeClr val="accent3"/>
              </a:buClr>
              <a:buSzPct val="100000"/>
            </a:pPr>
            <a:r>
              <a:rPr lang="en-US" sz="1250" dirty="0">
                <a:ea typeface="+mn-lt"/>
                <a:cs typeface="+mn-lt"/>
              </a:rPr>
              <a:t>Window 2 – Where you type your document: a Google Doc, Microsoft Word, or Notes</a:t>
            </a:r>
            <a:endParaRPr lang="en-US" sz="1250" dirty="0"/>
          </a:p>
          <a:p>
            <a:pPr lvl="1" indent="-84558">
              <a:spcBef>
                <a:spcPts val="427"/>
              </a:spcBef>
              <a:buClr>
                <a:schemeClr val="accent3"/>
              </a:buClr>
              <a:buFont typeface="Arial" panose="020B0604020202020204" pitchFamily="34" charset="0"/>
              <a:buChar char="•"/>
            </a:pPr>
            <a:endParaRPr lang="en-US" altLang="zh-CN" sz="1250" dirty="0"/>
          </a:p>
          <a:p>
            <a:pPr marL="193082" indent="-193082">
              <a:spcBef>
                <a:spcPts val="427"/>
              </a:spcBef>
              <a:buClr>
                <a:schemeClr val="accent3"/>
              </a:buClr>
              <a:buFont typeface="Arial" panose="020B0604020202020204" pitchFamily="34" charset="0"/>
              <a:buChar char="•"/>
            </a:pPr>
            <a:endParaRPr lang="en-US" sz="1250" dirty="0"/>
          </a:p>
        </p:txBody>
      </p:sp>
      <p:pic>
        <p:nvPicPr>
          <p:cNvPr id="6" name="Picture 5">
            <a:extLst>
              <a:ext uri="{FF2B5EF4-FFF2-40B4-BE49-F238E27FC236}">
                <a16:creationId xmlns="" xmlns:a16="http://schemas.microsoft.com/office/drawing/2014/main" id="{9CB40E6E-3201-A945-8E60-F856905440AD}"/>
              </a:ext>
            </a:extLst>
          </p:cNvPr>
          <p:cNvPicPr>
            <a:picLocks noChangeAspect="1"/>
          </p:cNvPicPr>
          <p:nvPr/>
        </p:nvPicPr>
        <p:blipFill>
          <a:blip r:embed="rId3"/>
          <a:stretch>
            <a:fillRect/>
          </a:stretch>
        </p:blipFill>
        <p:spPr>
          <a:xfrm>
            <a:off x="5238371" y="2162926"/>
            <a:ext cx="3704878" cy="2431652"/>
          </a:xfrm>
          <a:prstGeom prst="rect">
            <a:avLst/>
          </a:prstGeom>
        </p:spPr>
      </p:pic>
      <p:sp>
        <p:nvSpPr>
          <p:cNvPr id="10" name="Subtitle 3">
            <a:extLst>
              <a:ext uri="{FF2B5EF4-FFF2-40B4-BE49-F238E27FC236}">
                <a16:creationId xmlns="" xmlns:a16="http://schemas.microsoft.com/office/drawing/2014/main" id="{2AB88210-7498-4B2E-8CD1-7C9FE73CED27}"/>
              </a:ext>
            </a:extLst>
          </p:cNvPr>
          <p:cNvSpPr txBox="1">
            <a:spLocks/>
          </p:cNvSpPr>
          <p:nvPr/>
        </p:nvSpPr>
        <p:spPr>
          <a:xfrm>
            <a:off x="198204" y="1672223"/>
            <a:ext cx="4454784" cy="201351"/>
          </a:xfrm>
          <a:prstGeom prst="rect">
            <a:avLst/>
          </a:prstGeom>
        </p:spPr>
        <p:txBody>
          <a:bodyPr vert="horz" lIns="65112" tIns="32556" rIns="65112" bIns="32556" rtlCol="0" anchor="t" anchorCtr="0">
            <a:noAutofit/>
          </a:bodyPr>
          <a:lst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lnSpc>
                <a:spcPct val="120000"/>
              </a:lnSpc>
              <a:spcBef>
                <a:spcPts val="214"/>
              </a:spcBef>
              <a:buNone/>
            </a:pPr>
            <a:r>
              <a:rPr lang="en-US" sz="1400" b="1" dirty="0">
                <a:solidFill>
                  <a:schemeClr val="accent3"/>
                </a:solidFill>
              </a:rPr>
              <a:t>Best device to use: laptop or desktop computer</a:t>
            </a:r>
          </a:p>
        </p:txBody>
      </p:sp>
    </p:spTree>
    <p:extLst>
      <p:ext uri="{BB962C8B-B14F-4D97-AF65-F5344CB8AC3E}">
        <p14:creationId xmlns:p14="http://schemas.microsoft.com/office/powerpoint/2010/main" val="2729252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A297BB-2B02-409C-9791-8C093E309BC1}"/>
              </a:ext>
            </a:extLst>
          </p:cNvPr>
          <p:cNvSpPr>
            <a:spLocks noGrp="1"/>
          </p:cNvSpPr>
          <p:nvPr>
            <p:ph type="title"/>
          </p:nvPr>
        </p:nvSpPr>
        <p:spPr>
          <a:xfrm>
            <a:off x="267345" y="538395"/>
            <a:ext cx="4828538" cy="344571"/>
          </a:xfrm>
        </p:spPr>
        <p:txBody>
          <a:bodyPr/>
          <a:lstStyle/>
          <a:p>
            <a:r>
              <a:rPr lang="en-US" sz="2400" dirty="0"/>
              <a:t>Option 3: </a:t>
            </a:r>
            <a:r>
              <a:rPr lang="en-US" sz="2400" b="1" dirty="0"/>
              <a:t>Attach photos of handwritten response </a:t>
            </a:r>
            <a:r>
              <a:rPr lang="en-US" sz="2400" dirty="0"/>
              <a:t>and then click "Submit"</a:t>
            </a:r>
          </a:p>
        </p:txBody>
      </p:sp>
      <p:sp>
        <p:nvSpPr>
          <p:cNvPr id="3" name="Text Placeholder 2">
            <a:extLst>
              <a:ext uri="{FF2B5EF4-FFF2-40B4-BE49-F238E27FC236}">
                <a16:creationId xmlns="" xmlns:a16="http://schemas.microsoft.com/office/drawing/2014/main" id="{0CC5697B-705C-45C8-B8D5-03DC857C3013}"/>
              </a:ext>
            </a:extLst>
          </p:cNvPr>
          <p:cNvSpPr>
            <a:spLocks noGrp="1"/>
          </p:cNvSpPr>
          <p:nvPr>
            <p:ph type="body" sz="quarter" idx="4294967295"/>
          </p:nvPr>
        </p:nvSpPr>
        <p:spPr>
          <a:xfrm>
            <a:off x="267345" y="2209586"/>
            <a:ext cx="4396526" cy="3199060"/>
          </a:xfrm>
        </p:spPr>
        <p:txBody>
          <a:bodyPr>
            <a:noAutofit/>
          </a:bodyPr>
          <a:lstStyle/>
          <a:p>
            <a:pPr marL="193082" indent="-193082">
              <a:spcBef>
                <a:spcPts val="427"/>
              </a:spcBef>
              <a:buClr>
                <a:schemeClr val="accent3"/>
              </a:buClr>
              <a:buSzPct val="100000"/>
            </a:pPr>
            <a:r>
              <a:rPr lang="en-US" sz="1068" dirty="0">
                <a:ea typeface="+mn-lt"/>
                <a:cs typeface="+mn-lt"/>
              </a:rPr>
              <a:t>Write your AP ID, initials, and page number at the top of EACH page of the response. </a:t>
            </a:r>
            <a:endParaRPr lang="en-US" sz="1068" dirty="0"/>
          </a:p>
          <a:p>
            <a:pPr marL="193082" indent="-193082">
              <a:spcBef>
                <a:spcPts val="427"/>
              </a:spcBef>
              <a:buClr>
                <a:schemeClr val="accent3"/>
              </a:buClr>
              <a:buSzPct val="100000"/>
            </a:pPr>
            <a:r>
              <a:rPr lang="en-US" sz="1068" dirty="0">
                <a:ea typeface="+mn-lt"/>
                <a:cs typeface="+mn-lt"/>
              </a:rPr>
              <a:t>Write your response clearly with dark pen or pencil. </a:t>
            </a:r>
          </a:p>
          <a:p>
            <a:pPr marL="193082" indent="-193082">
              <a:spcBef>
                <a:spcPts val="427"/>
              </a:spcBef>
              <a:buClr>
                <a:schemeClr val="accent3"/>
              </a:buClr>
              <a:buSzPct val="100000"/>
            </a:pPr>
            <a:r>
              <a:rPr lang="en-US" sz="1068" dirty="0"/>
              <a:t>When the timer has 5 minutes remaining, take a photo of your response in vertical orientation, i.e., not landscape.</a:t>
            </a:r>
          </a:p>
          <a:p>
            <a:pPr marL="193082" indent="-193082">
              <a:spcBef>
                <a:spcPts val="427"/>
              </a:spcBef>
              <a:buClr>
                <a:schemeClr val="accent3"/>
              </a:buClr>
              <a:buSzPct val="100000"/>
            </a:pPr>
            <a:r>
              <a:rPr lang="en-US" sz="1068" dirty="0"/>
              <a:t>One page per photo. If your response is longer than one page, you’ll need to attach multiple photos (maximum of 5 photos per test question) before clicking </a:t>
            </a:r>
            <a:r>
              <a:rPr lang="en-US" sz="1068" b="1" dirty="0"/>
              <a:t>Submit</a:t>
            </a:r>
            <a:r>
              <a:rPr lang="en-US" sz="1068" dirty="0"/>
              <a:t>.</a:t>
            </a:r>
          </a:p>
          <a:p>
            <a:pPr marL="193082" indent="-193082">
              <a:spcBef>
                <a:spcPts val="427"/>
              </a:spcBef>
              <a:buClr>
                <a:schemeClr val="accent3"/>
              </a:buClr>
              <a:buSzPct val="100000"/>
            </a:pPr>
            <a:r>
              <a:rPr lang="en-US" sz="1068" dirty="0"/>
              <a:t>Make sure to attach </a:t>
            </a:r>
            <a:r>
              <a:rPr lang="en-US" sz="1068" b="1" dirty="0"/>
              <a:t>all</a:t>
            </a:r>
            <a:r>
              <a:rPr lang="en-US" sz="1068" dirty="0"/>
              <a:t> of your pages before you click </a:t>
            </a:r>
            <a:r>
              <a:rPr lang="en-US" sz="1068" b="1" dirty="0"/>
              <a:t>Submit</a:t>
            </a:r>
            <a:r>
              <a:rPr lang="en-US" sz="1068" dirty="0"/>
              <a:t>. </a:t>
            </a:r>
          </a:p>
          <a:p>
            <a:pPr marL="193082" indent="-193082">
              <a:spcBef>
                <a:spcPts val="427"/>
              </a:spcBef>
              <a:buClr>
                <a:schemeClr val="accent3"/>
              </a:buClr>
              <a:buSzPct val="100000"/>
            </a:pPr>
            <a:r>
              <a:rPr lang="en-US" sz="1068" dirty="0"/>
              <a:t>Acceptable file formats: .</a:t>
            </a:r>
            <a:r>
              <a:rPr lang="en-US" sz="1068" dirty="0" err="1"/>
              <a:t>png</a:t>
            </a:r>
            <a:r>
              <a:rPr lang="en-US" sz="1068" dirty="0"/>
              <a:t>, .jpg, .jpeg.</a:t>
            </a:r>
            <a:endParaRPr lang="en-US" altLang="zh-CN" sz="1068" dirty="0"/>
          </a:p>
          <a:p>
            <a:pPr marL="0" indent="0">
              <a:spcBef>
                <a:spcPts val="855"/>
              </a:spcBef>
              <a:buClr>
                <a:schemeClr val="accent3"/>
              </a:buClr>
              <a:buSzPct val="100000"/>
              <a:buNone/>
            </a:pPr>
            <a:r>
              <a:rPr lang="en-US" altLang="zh-CN" sz="1068" b="1" dirty="0"/>
              <a:t>Exam day setup:</a:t>
            </a:r>
            <a:endParaRPr lang="en-US" sz="1068" b="1" dirty="0"/>
          </a:p>
          <a:p>
            <a:pPr marL="193082" indent="-193082">
              <a:spcBef>
                <a:spcPts val="427"/>
              </a:spcBef>
              <a:buClr>
                <a:schemeClr val="accent3"/>
              </a:buClr>
              <a:buSzPct val="100000"/>
            </a:pPr>
            <a:r>
              <a:rPr lang="en-US" altLang="zh-CN" sz="1068" dirty="0"/>
              <a:t>Smart phone or tablet</a:t>
            </a:r>
          </a:p>
          <a:p>
            <a:pPr marL="390687" lvl="1" indent="-195343">
              <a:spcBef>
                <a:spcPts val="214"/>
              </a:spcBef>
              <a:buClr>
                <a:schemeClr val="accent3"/>
              </a:buClr>
              <a:buSzPct val="100000"/>
              <a:buFont typeface="Wingdings" pitchFamily="2" charset="2"/>
              <a:buChar char="§"/>
            </a:pPr>
            <a:r>
              <a:rPr lang="en-US" altLang="zh-CN" sz="1068" dirty="0"/>
              <a:t>Displays test question (you may need to scroll within a question)</a:t>
            </a:r>
          </a:p>
          <a:p>
            <a:pPr marL="390687" lvl="1" indent="-195343">
              <a:spcBef>
                <a:spcPts val="214"/>
              </a:spcBef>
              <a:buClr>
                <a:schemeClr val="accent3"/>
              </a:buClr>
              <a:buSzPct val="100000"/>
              <a:buFont typeface="Wingdings" pitchFamily="2" charset="2"/>
              <a:buChar char="§"/>
            </a:pPr>
            <a:r>
              <a:rPr lang="en-US" altLang="zh-CN" sz="1068" dirty="0"/>
              <a:t>Displays timer</a:t>
            </a:r>
          </a:p>
          <a:p>
            <a:pPr marL="390687" lvl="1" indent="-195343">
              <a:spcBef>
                <a:spcPts val="214"/>
              </a:spcBef>
              <a:buClr>
                <a:schemeClr val="accent3"/>
              </a:buClr>
              <a:buSzPct val="100000"/>
              <a:buFont typeface="Wingdings" pitchFamily="2" charset="2"/>
              <a:buChar char="§"/>
            </a:pPr>
            <a:r>
              <a:rPr lang="en-US" altLang="zh-CN" sz="1068" dirty="0"/>
              <a:t>Use to take photos of written work</a:t>
            </a:r>
          </a:p>
          <a:p>
            <a:pPr marL="390687" lvl="1" indent="-195343">
              <a:spcBef>
                <a:spcPts val="214"/>
              </a:spcBef>
              <a:buClr>
                <a:schemeClr val="accent3"/>
              </a:buClr>
              <a:buSzPct val="100000"/>
              <a:buFont typeface="Wingdings" pitchFamily="2" charset="2"/>
              <a:buChar char="§"/>
            </a:pPr>
            <a:r>
              <a:rPr lang="en-US" altLang="zh-CN" sz="1068" dirty="0"/>
              <a:t>Use to attach and submit photos of written work</a:t>
            </a:r>
          </a:p>
          <a:p>
            <a:pPr marL="193082" indent="-193082">
              <a:buClr>
                <a:schemeClr val="accent3"/>
              </a:buClr>
              <a:buSzPct val="100000"/>
              <a:buFont typeface="Arial" panose="020B0604020202020204" pitchFamily="34" charset="0"/>
              <a:buChar char="•"/>
            </a:pPr>
            <a:endParaRPr lang="en-US" altLang="zh-CN" sz="1068" dirty="0"/>
          </a:p>
        </p:txBody>
      </p:sp>
      <p:sp>
        <p:nvSpPr>
          <p:cNvPr id="10" name="TextBox 9">
            <a:extLst>
              <a:ext uri="{FF2B5EF4-FFF2-40B4-BE49-F238E27FC236}">
                <a16:creationId xmlns="" xmlns:a16="http://schemas.microsoft.com/office/drawing/2014/main" id="{1FEEC1D7-9FBB-CB44-81BF-4DAD2786ECB9}"/>
              </a:ext>
            </a:extLst>
          </p:cNvPr>
          <p:cNvSpPr txBox="1"/>
          <p:nvPr/>
        </p:nvSpPr>
        <p:spPr>
          <a:xfrm>
            <a:off x="7028088" y="1665247"/>
            <a:ext cx="1615917" cy="490096"/>
          </a:xfrm>
          <a:prstGeom prst="rect">
            <a:avLst/>
          </a:prstGeom>
          <a:noFill/>
        </p:spPr>
        <p:txBody>
          <a:bodyPr wrap="square" lIns="25635" tIns="25635" rIns="25635" bIns="25635" rtlCol="0">
            <a:spAutoFit/>
          </a:bodyPr>
          <a:lstStyle/>
          <a:p>
            <a:r>
              <a:rPr lang="en-US" sz="1424" b="1">
                <a:solidFill>
                  <a:schemeClr val="tx2"/>
                </a:solidFill>
              </a:rPr>
              <a:t>1. Craft response via pen and paper</a:t>
            </a:r>
          </a:p>
        </p:txBody>
      </p:sp>
      <p:sp>
        <p:nvSpPr>
          <p:cNvPr id="13" name="TextBox 12">
            <a:extLst>
              <a:ext uri="{FF2B5EF4-FFF2-40B4-BE49-F238E27FC236}">
                <a16:creationId xmlns="" xmlns:a16="http://schemas.microsoft.com/office/drawing/2014/main" id="{296E31C3-4775-6647-B4B3-8FC669522449}"/>
              </a:ext>
            </a:extLst>
          </p:cNvPr>
          <p:cNvSpPr txBox="1"/>
          <p:nvPr/>
        </p:nvSpPr>
        <p:spPr>
          <a:xfrm>
            <a:off x="5619894" y="3184210"/>
            <a:ext cx="1402584" cy="490096"/>
          </a:xfrm>
          <a:prstGeom prst="rect">
            <a:avLst/>
          </a:prstGeom>
          <a:noFill/>
        </p:spPr>
        <p:txBody>
          <a:bodyPr wrap="square" lIns="25635" tIns="25635" rIns="25635" bIns="25635" rtlCol="0">
            <a:spAutoFit/>
          </a:bodyPr>
          <a:lstStyle/>
          <a:p>
            <a:r>
              <a:rPr lang="en-US" sz="1424" b="1">
                <a:solidFill>
                  <a:schemeClr val="tx2"/>
                </a:solidFill>
              </a:rPr>
              <a:t>2. Take picture of response</a:t>
            </a:r>
          </a:p>
        </p:txBody>
      </p:sp>
      <p:sp>
        <p:nvSpPr>
          <p:cNvPr id="16" name="TextBox 15">
            <a:extLst>
              <a:ext uri="{FF2B5EF4-FFF2-40B4-BE49-F238E27FC236}">
                <a16:creationId xmlns="" xmlns:a16="http://schemas.microsoft.com/office/drawing/2014/main" id="{7CE887BA-075E-DE41-B47A-DFEC61089882}"/>
              </a:ext>
            </a:extLst>
          </p:cNvPr>
          <p:cNvSpPr txBox="1"/>
          <p:nvPr/>
        </p:nvSpPr>
        <p:spPr>
          <a:xfrm>
            <a:off x="7028089" y="4620972"/>
            <a:ext cx="1688488" cy="709258"/>
          </a:xfrm>
          <a:prstGeom prst="rect">
            <a:avLst/>
          </a:prstGeom>
          <a:noFill/>
        </p:spPr>
        <p:txBody>
          <a:bodyPr wrap="square" lIns="25635" tIns="25635" rIns="25635" bIns="25635" rtlCol="0" anchor="t">
            <a:spAutoFit/>
          </a:bodyPr>
          <a:lstStyle/>
          <a:p>
            <a:r>
              <a:rPr lang="en-US" sz="1424" b="1">
                <a:solidFill>
                  <a:schemeClr val="tx2"/>
                </a:solidFill>
              </a:rPr>
              <a:t>3. Attach photo(s) then click "Submit"</a:t>
            </a:r>
          </a:p>
        </p:txBody>
      </p:sp>
      <p:sp>
        <p:nvSpPr>
          <p:cNvPr id="4" name="Rectangle 3">
            <a:extLst>
              <a:ext uri="{FF2B5EF4-FFF2-40B4-BE49-F238E27FC236}">
                <a16:creationId xmlns="" xmlns:a16="http://schemas.microsoft.com/office/drawing/2014/main" id="{4837C1DD-3F59-47A3-85D8-3282E7243743}"/>
              </a:ext>
            </a:extLst>
          </p:cNvPr>
          <p:cNvSpPr/>
          <p:nvPr/>
        </p:nvSpPr>
        <p:spPr>
          <a:xfrm>
            <a:off x="203680" y="1672223"/>
            <a:ext cx="3642344" cy="327077"/>
          </a:xfrm>
          <a:prstGeom prst="rect">
            <a:avLst/>
          </a:prstGeom>
        </p:spPr>
        <p:txBody>
          <a:bodyPr wrap="none" anchor="t">
            <a:spAutoFit/>
          </a:bodyPr>
          <a:lstStyle/>
          <a:p>
            <a:pPr>
              <a:lnSpc>
                <a:spcPct val="120000"/>
              </a:lnSpc>
              <a:spcBef>
                <a:spcPts val="214"/>
              </a:spcBef>
            </a:pPr>
            <a:r>
              <a:rPr lang="en-US" sz="1400" b="1" dirty="0">
                <a:solidFill>
                  <a:schemeClr val="accent3"/>
                </a:solidFill>
              </a:rPr>
              <a:t>Best device to use: smartphone or tablet</a:t>
            </a:r>
          </a:p>
        </p:txBody>
      </p:sp>
      <p:pic>
        <p:nvPicPr>
          <p:cNvPr id="20" name="Picture 19">
            <a:extLst>
              <a:ext uri="{FF2B5EF4-FFF2-40B4-BE49-F238E27FC236}">
                <a16:creationId xmlns="" xmlns:a16="http://schemas.microsoft.com/office/drawing/2014/main" id="{698E5C4D-4821-5348-BFE5-9DEAB7F7144E}"/>
              </a:ext>
            </a:extLst>
          </p:cNvPr>
          <p:cNvPicPr>
            <a:picLocks noChangeAspect="1"/>
          </p:cNvPicPr>
          <p:nvPr/>
        </p:nvPicPr>
        <p:blipFill>
          <a:blip r:embed="rId2"/>
          <a:stretch>
            <a:fillRect/>
          </a:stretch>
        </p:blipFill>
        <p:spPr>
          <a:xfrm>
            <a:off x="7254970" y="2647652"/>
            <a:ext cx="1688489" cy="1562698"/>
          </a:xfrm>
          <a:prstGeom prst="rect">
            <a:avLst/>
          </a:prstGeom>
        </p:spPr>
      </p:pic>
      <p:pic>
        <p:nvPicPr>
          <p:cNvPr id="21" name="Picture 20">
            <a:extLst>
              <a:ext uri="{FF2B5EF4-FFF2-40B4-BE49-F238E27FC236}">
                <a16:creationId xmlns="" xmlns:a16="http://schemas.microsoft.com/office/drawing/2014/main" id="{932C0F4D-F9FB-9C4C-B19A-23CF493523C9}"/>
              </a:ext>
            </a:extLst>
          </p:cNvPr>
          <p:cNvPicPr>
            <a:picLocks noChangeAspect="1"/>
          </p:cNvPicPr>
          <p:nvPr/>
        </p:nvPicPr>
        <p:blipFill>
          <a:blip r:embed="rId3"/>
          <a:stretch>
            <a:fillRect/>
          </a:stretch>
        </p:blipFill>
        <p:spPr>
          <a:xfrm>
            <a:off x="5254027" y="4084670"/>
            <a:ext cx="1688488" cy="1562698"/>
          </a:xfrm>
          <a:prstGeom prst="rect">
            <a:avLst/>
          </a:prstGeom>
        </p:spPr>
      </p:pic>
      <p:pic>
        <p:nvPicPr>
          <p:cNvPr id="22" name="Picture 21">
            <a:extLst>
              <a:ext uri="{FF2B5EF4-FFF2-40B4-BE49-F238E27FC236}">
                <a16:creationId xmlns="" xmlns:a16="http://schemas.microsoft.com/office/drawing/2014/main" id="{059FF988-3703-1C42-A453-6FB85BB7A493}"/>
              </a:ext>
            </a:extLst>
          </p:cNvPr>
          <p:cNvPicPr>
            <a:picLocks noChangeAspect="1"/>
          </p:cNvPicPr>
          <p:nvPr/>
        </p:nvPicPr>
        <p:blipFill>
          <a:blip r:embed="rId4"/>
          <a:stretch>
            <a:fillRect/>
          </a:stretch>
        </p:blipFill>
        <p:spPr>
          <a:xfrm>
            <a:off x="5254027" y="1210633"/>
            <a:ext cx="1615917" cy="1562698"/>
          </a:xfrm>
          <a:prstGeom prst="rect">
            <a:avLst/>
          </a:prstGeom>
        </p:spPr>
      </p:pic>
    </p:spTree>
    <p:extLst>
      <p:ext uri="{BB962C8B-B14F-4D97-AF65-F5344CB8AC3E}">
        <p14:creationId xmlns:p14="http://schemas.microsoft.com/office/powerpoint/2010/main" val="2346800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A5FE4B-C25E-4660-B054-E016DE6AB265}"/>
              </a:ext>
            </a:extLst>
          </p:cNvPr>
          <p:cNvSpPr>
            <a:spLocks noGrp="1"/>
          </p:cNvSpPr>
          <p:nvPr>
            <p:ph type="title"/>
          </p:nvPr>
        </p:nvSpPr>
        <p:spPr/>
        <p:txBody>
          <a:bodyPr/>
          <a:lstStyle/>
          <a:p>
            <a:r>
              <a:rPr lang="en-US" sz="2400" b="1" dirty="0"/>
              <a:t>Submitting Your Response</a:t>
            </a:r>
          </a:p>
        </p:txBody>
      </p:sp>
      <p:sp>
        <p:nvSpPr>
          <p:cNvPr id="3" name="TextBox 2">
            <a:extLst>
              <a:ext uri="{FF2B5EF4-FFF2-40B4-BE49-F238E27FC236}">
                <a16:creationId xmlns="" xmlns:a16="http://schemas.microsoft.com/office/drawing/2014/main" id="{241F54FA-D711-4970-BCAF-C3B20053D7B8}"/>
              </a:ext>
            </a:extLst>
          </p:cNvPr>
          <p:cNvSpPr txBox="1"/>
          <p:nvPr/>
        </p:nvSpPr>
        <p:spPr>
          <a:xfrm>
            <a:off x="267346" y="1043494"/>
            <a:ext cx="4396525" cy="4771011"/>
          </a:xfrm>
          <a:prstGeom prst="rect">
            <a:avLst/>
          </a:prstGeom>
          <a:noFill/>
        </p:spPr>
        <p:txBody>
          <a:bodyPr wrap="square" lIns="25635" tIns="25635" rIns="25635" bIns="25635" rtlCol="0" anchor="t">
            <a:spAutoFit/>
          </a:bodyPr>
          <a:lstStyle/>
          <a:p>
            <a:pPr marL="203483" indent="-203483">
              <a:spcAft>
                <a:spcPts val="427"/>
              </a:spcAft>
              <a:buClr>
                <a:schemeClr val="accent3"/>
              </a:buClr>
              <a:buFont typeface="Arial" panose="020B0604020202020204" pitchFamily="34" charset="0"/>
              <a:buChar char="•"/>
            </a:pPr>
            <a:r>
              <a:rPr lang="en-US" sz="1400" dirty="0"/>
              <a:t>Submitting responses is a </a:t>
            </a:r>
            <a:r>
              <a:rPr lang="en-US" sz="1400" b="1" dirty="0"/>
              <a:t>two-step</a:t>
            </a:r>
            <a:r>
              <a:rPr lang="en-US" sz="1400" dirty="0"/>
              <a:t> </a:t>
            </a:r>
            <a:r>
              <a:rPr lang="en-US" sz="1400" b="1" dirty="0"/>
              <a:t>process</a:t>
            </a:r>
            <a:r>
              <a:rPr lang="en-US" sz="1400" dirty="0"/>
              <a:t>: </a:t>
            </a:r>
          </a:p>
          <a:p>
            <a:pPr marL="569751" lvl="1" indent="-244179">
              <a:spcAft>
                <a:spcPts val="427"/>
              </a:spcAft>
              <a:buClr>
                <a:schemeClr val="accent3"/>
              </a:buClr>
              <a:buFont typeface="+mj-lt"/>
              <a:buAutoNum type="arabicPeriod"/>
            </a:pPr>
            <a:r>
              <a:rPr lang="en-US" sz="1400" dirty="0"/>
              <a:t>Attaching or pasting your response </a:t>
            </a:r>
          </a:p>
          <a:p>
            <a:pPr marL="569751" lvl="1" indent="-244179">
              <a:spcAft>
                <a:spcPts val="641"/>
              </a:spcAft>
              <a:buClr>
                <a:schemeClr val="accent3"/>
              </a:buClr>
              <a:buFont typeface="+mj-lt"/>
              <a:buAutoNum type="arabicPeriod"/>
            </a:pPr>
            <a:r>
              <a:rPr lang="en-US" sz="1400" dirty="0"/>
              <a:t>Clicking Submit</a:t>
            </a:r>
          </a:p>
          <a:p>
            <a:pPr marL="203483" indent="-203483">
              <a:spcAft>
                <a:spcPts val="641"/>
              </a:spcAft>
              <a:buClr>
                <a:schemeClr val="accent3"/>
              </a:buClr>
              <a:buFont typeface="Arial" panose="020B0604020202020204" pitchFamily="34" charset="0"/>
              <a:buChar char="•"/>
            </a:pPr>
            <a:r>
              <a:rPr lang="en-US" sz="1400" dirty="0"/>
              <a:t>If you don’t click Submit before the timer runs out, your response will not count.</a:t>
            </a:r>
          </a:p>
          <a:p>
            <a:pPr marL="203483" indent="-203483">
              <a:spcAft>
                <a:spcPts val="641"/>
              </a:spcAft>
              <a:buClr>
                <a:schemeClr val="accent3"/>
              </a:buClr>
              <a:buFont typeface="Arial" panose="020B0604020202020204" pitchFamily="34" charset="0"/>
              <a:buChar char="•"/>
            </a:pPr>
            <a:r>
              <a:rPr lang="en-US" sz="1400" dirty="0"/>
              <a:t>Once you click Submit, your response may continue to transfer, depending on your bandwidth. This is fine. You will be able to move on to the next question, even while your first question continues to transfer, so long as you clicked Submit before the time ran out. </a:t>
            </a:r>
          </a:p>
          <a:p>
            <a:pPr marL="203483" indent="-203483">
              <a:spcAft>
                <a:spcPts val="641"/>
              </a:spcAft>
              <a:buClr>
                <a:schemeClr val="accent3"/>
              </a:buClr>
              <a:buFont typeface="Arial" panose="020B0604020202020204" pitchFamily="34" charset="0"/>
              <a:buChar char="•"/>
            </a:pPr>
            <a:r>
              <a:rPr lang="en-US" sz="1400" dirty="0"/>
              <a:t>If your response continues to transfer after the exam ends – wait for an on-screen message confirming that your exam is complete–make sure your submissions have fully loaded before you close your browser or turn off or restart your computer.</a:t>
            </a:r>
          </a:p>
          <a:p>
            <a:pPr marL="203483" indent="-203483">
              <a:spcAft>
                <a:spcPts val="641"/>
              </a:spcAft>
              <a:buClr>
                <a:schemeClr val="accent3"/>
              </a:buClr>
              <a:buFont typeface="Arial" panose="020B0604020202020204" pitchFamily="34" charset="0"/>
              <a:buChar char="•"/>
            </a:pPr>
            <a:r>
              <a:rPr lang="en-US" sz="1400" dirty="0"/>
              <a:t>If you never see that “Your AP Exam is Complete” message, you should go to </a:t>
            </a:r>
            <a:r>
              <a:rPr lang="en-US" sz="1400" b="1" dirty="0">
                <a:solidFill>
                  <a:schemeClr val="accent3"/>
                </a:solidFill>
              </a:rPr>
              <a:t>cb.org/</a:t>
            </a:r>
            <a:r>
              <a:rPr lang="en-US" sz="1400" b="1" dirty="0" err="1">
                <a:solidFill>
                  <a:schemeClr val="accent3"/>
                </a:solidFill>
              </a:rPr>
              <a:t>requestmakeup</a:t>
            </a:r>
            <a:r>
              <a:rPr lang="en-US" sz="1400" b="1" dirty="0">
                <a:solidFill>
                  <a:schemeClr val="accent3"/>
                </a:solidFill>
              </a:rPr>
              <a:t> </a:t>
            </a:r>
            <a:r>
              <a:rPr lang="en-US" sz="1400" dirty="0"/>
              <a:t>to explain the situation and request an e-ticket for the June make-up date.</a:t>
            </a:r>
          </a:p>
        </p:txBody>
      </p:sp>
      <p:pic>
        <p:nvPicPr>
          <p:cNvPr id="6" name="Picture 5">
            <a:extLst>
              <a:ext uri="{FF2B5EF4-FFF2-40B4-BE49-F238E27FC236}">
                <a16:creationId xmlns="" xmlns:a16="http://schemas.microsoft.com/office/drawing/2014/main" id="{403B5AEF-3B21-C040-AAD8-661AF121E954}"/>
              </a:ext>
            </a:extLst>
          </p:cNvPr>
          <p:cNvPicPr>
            <a:picLocks noChangeAspect="1"/>
          </p:cNvPicPr>
          <p:nvPr/>
        </p:nvPicPr>
        <p:blipFill rotWithShape="1">
          <a:blip r:embed="rId3"/>
          <a:srcRect l="1952" t="-1" r="2058" b="3314"/>
          <a:stretch/>
        </p:blipFill>
        <p:spPr>
          <a:xfrm>
            <a:off x="5020103" y="1499134"/>
            <a:ext cx="1995532" cy="1093365"/>
          </a:xfrm>
          <a:prstGeom prst="rect">
            <a:avLst/>
          </a:prstGeom>
        </p:spPr>
      </p:pic>
      <p:grpSp>
        <p:nvGrpSpPr>
          <p:cNvPr id="16" name="Group 15">
            <a:extLst>
              <a:ext uri="{FF2B5EF4-FFF2-40B4-BE49-F238E27FC236}">
                <a16:creationId xmlns="" xmlns:a16="http://schemas.microsoft.com/office/drawing/2014/main" id="{2BDD0C2D-8258-1749-8F0C-78CC6279C39A}"/>
              </a:ext>
            </a:extLst>
          </p:cNvPr>
          <p:cNvGrpSpPr/>
          <p:nvPr/>
        </p:nvGrpSpPr>
        <p:grpSpPr>
          <a:xfrm>
            <a:off x="5061422" y="2947423"/>
            <a:ext cx="3961566" cy="2634352"/>
            <a:chOff x="7097345" y="783785"/>
            <a:chExt cx="5214858" cy="3467764"/>
          </a:xfrm>
        </p:grpSpPr>
        <p:sp>
          <p:nvSpPr>
            <p:cNvPr id="15" name="Rectangle 14">
              <a:extLst>
                <a:ext uri="{FF2B5EF4-FFF2-40B4-BE49-F238E27FC236}">
                  <a16:creationId xmlns="" xmlns:a16="http://schemas.microsoft.com/office/drawing/2014/main" id="{09DDF54D-0D63-544D-B879-5E02D394D2D1}"/>
                </a:ext>
              </a:extLst>
            </p:cNvPr>
            <p:cNvSpPr/>
            <p:nvPr/>
          </p:nvSpPr>
          <p:spPr>
            <a:xfrm>
              <a:off x="7097345" y="784644"/>
              <a:ext cx="5214858" cy="346690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5635" tIns="25635" rIns="25635" bIns="25635" rtlCol="0" anchor="ctr">
              <a:normAutofit/>
            </a:bodyPr>
            <a:lstStyle/>
            <a:p>
              <a:pPr algn="ctr"/>
              <a:endParaRPr lang="en-US" sz="1424" b="1">
                <a:solidFill>
                  <a:schemeClr val="tx2"/>
                </a:solidFill>
                <a:latin typeface="+mj-lt"/>
              </a:endParaRPr>
            </a:p>
          </p:txBody>
        </p:sp>
        <p:pic>
          <p:nvPicPr>
            <p:cNvPr id="8" name="Picture 7">
              <a:extLst>
                <a:ext uri="{FF2B5EF4-FFF2-40B4-BE49-F238E27FC236}">
                  <a16:creationId xmlns="" xmlns:a16="http://schemas.microsoft.com/office/drawing/2014/main" id="{CB9A1F0F-1201-7449-8ACA-C7CCC886C262}"/>
                </a:ext>
              </a:extLst>
            </p:cNvPr>
            <p:cNvPicPr>
              <a:picLocks noChangeAspect="1"/>
            </p:cNvPicPr>
            <p:nvPr/>
          </p:nvPicPr>
          <p:blipFill rotWithShape="1">
            <a:blip r:embed="rId4"/>
            <a:srcRect l="-898" t="-34" r="662"/>
            <a:stretch/>
          </p:blipFill>
          <p:spPr>
            <a:xfrm>
              <a:off x="7097346" y="783785"/>
              <a:ext cx="5214857" cy="2545694"/>
            </a:xfrm>
            <a:prstGeom prst="rect">
              <a:avLst/>
            </a:prstGeom>
          </p:spPr>
        </p:pic>
        <p:pic>
          <p:nvPicPr>
            <p:cNvPr id="10" name="Picture 9">
              <a:extLst>
                <a:ext uri="{FF2B5EF4-FFF2-40B4-BE49-F238E27FC236}">
                  <a16:creationId xmlns="" xmlns:a16="http://schemas.microsoft.com/office/drawing/2014/main" id="{65DF6D26-5E80-3D42-B3E4-1B48DEBD7267}"/>
                </a:ext>
              </a:extLst>
            </p:cNvPr>
            <p:cNvPicPr>
              <a:picLocks noChangeAspect="1"/>
            </p:cNvPicPr>
            <p:nvPr/>
          </p:nvPicPr>
          <p:blipFill>
            <a:blip r:embed="rId5"/>
            <a:stretch>
              <a:fillRect/>
            </a:stretch>
          </p:blipFill>
          <p:spPr>
            <a:xfrm>
              <a:off x="7196021" y="3226102"/>
              <a:ext cx="1767676" cy="1025447"/>
            </a:xfrm>
            <a:prstGeom prst="rect">
              <a:avLst/>
            </a:prstGeom>
          </p:spPr>
        </p:pic>
      </p:grpSp>
      <p:pic>
        <p:nvPicPr>
          <p:cNvPr id="14" name="Picture 13">
            <a:extLst>
              <a:ext uri="{FF2B5EF4-FFF2-40B4-BE49-F238E27FC236}">
                <a16:creationId xmlns="" xmlns:a16="http://schemas.microsoft.com/office/drawing/2014/main" id="{8C8641ED-DEEF-1D4E-9650-13D54FC18EC6}"/>
              </a:ext>
            </a:extLst>
          </p:cNvPr>
          <p:cNvPicPr>
            <a:picLocks noChangeAspect="1"/>
          </p:cNvPicPr>
          <p:nvPr/>
        </p:nvPicPr>
        <p:blipFill rotWithShape="1">
          <a:blip r:embed="rId6"/>
          <a:srcRect l="1579"/>
          <a:stretch/>
        </p:blipFill>
        <p:spPr>
          <a:xfrm>
            <a:off x="7063073" y="1499134"/>
            <a:ext cx="1995532" cy="1093365"/>
          </a:xfrm>
          <a:prstGeom prst="rect">
            <a:avLst/>
          </a:prstGeom>
        </p:spPr>
      </p:pic>
      <p:sp>
        <p:nvSpPr>
          <p:cNvPr id="18" name="TextBox 17">
            <a:extLst>
              <a:ext uri="{FF2B5EF4-FFF2-40B4-BE49-F238E27FC236}">
                <a16:creationId xmlns="" xmlns:a16="http://schemas.microsoft.com/office/drawing/2014/main" id="{2FD7BEAC-A113-B24C-AA86-47408F69A494}"/>
              </a:ext>
            </a:extLst>
          </p:cNvPr>
          <p:cNvSpPr txBox="1"/>
          <p:nvPr/>
        </p:nvSpPr>
        <p:spPr>
          <a:xfrm>
            <a:off x="5002704" y="1261076"/>
            <a:ext cx="1420415" cy="238104"/>
          </a:xfrm>
          <a:prstGeom prst="rect">
            <a:avLst/>
          </a:prstGeom>
          <a:noFill/>
        </p:spPr>
        <p:txBody>
          <a:bodyPr wrap="none" lIns="25635" tIns="25635" rIns="25635" bIns="25635" rtlCol="0">
            <a:spAutoFit/>
          </a:bodyPr>
          <a:lstStyle/>
          <a:p>
            <a:r>
              <a:rPr lang="en-US" sz="1211" b="1">
                <a:solidFill>
                  <a:schemeClr val="tx2"/>
                </a:solidFill>
              </a:rPr>
              <a:t>Attached Text File </a:t>
            </a:r>
          </a:p>
        </p:txBody>
      </p:sp>
      <p:sp>
        <p:nvSpPr>
          <p:cNvPr id="19" name="TextBox 18">
            <a:extLst>
              <a:ext uri="{FF2B5EF4-FFF2-40B4-BE49-F238E27FC236}">
                <a16:creationId xmlns="" xmlns:a16="http://schemas.microsoft.com/office/drawing/2014/main" id="{5837F623-CB36-5B48-847A-7D011FD06A62}"/>
              </a:ext>
            </a:extLst>
          </p:cNvPr>
          <p:cNvSpPr txBox="1"/>
          <p:nvPr/>
        </p:nvSpPr>
        <p:spPr>
          <a:xfrm>
            <a:off x="7033035" y="1261075"/>
            <a:ext cx="1284480" cy="238104"/>
          </a:xfrm>
          <a:prstGeom prst="rect">
            <a:avLst/>
          </a:prstGeom>
          <a:noFill/>
        </p:spPr>
        <p:txBody>
          <a:bodyPr wrap="none" lIns="25635" tIns="25635" rIns="25635" bIns="25635" rtlCol="0">
            <a:spAutoFit/>
          </a:bodyPr>
          <a:lstStyle/>
          <a:p>
            <a:r>
              <a:rPr lang="en-US" sz="1211" b="1">
                <a:solidFill>
                  <a:schemeClr val="tx2"/>
                </a:solidFill>
              </a:rPr>
              <a:t>Attached Photos</a:t>
            </a:r>
          </a:p>
        </p:txBody>
      </p:sp>
      <p:sp>
        <p:nvSpPr>
          <p:cNvPr id="20" name="TextBox 19">
            <a:extLst>
              <a:ext uri="{FF2B5EF4-FFF2-40B4-BE49-F238E27FC236}">
                <a16:creationId xmlns="" xmlns:a16="http://schemas.microsoft.com/office/drawing/2014/main" id="{B4614B12-6F71-7142-ACCB-BDAB5B2804CF}"/>
              </a:ext>
            </a:extLst>
          </p:cNvPr>
          <p:cNvSpPr txBox="1"/>
          <p:nvPr/>
        </p:nvSpPr>
        <p:spPr>
          <a:xfrm>
            <a:off x="5029274" y="2709367"/>
            <a:ext cx="1697734" cy="238104"/>
          </a:xfrm>
          <a:prstGeom prst="rect">
            <a:avLst/>
          </a:prstGeom>
          <a:noFill/>
        </p:spPr>
        <p:txBody>
          <a:bodyPr wrap="none" lIns="25635" tIns="25635" rIns="25635" bIns="25635" rtlCol="0">
            <a:spAutoFit/>
          </a:bodyPr>
          <a:lstStyle/>
          <a:p>
            <a:r>
              <a:rPr lang="en-US" sz="1211" b="1">
                <a:solidFill>
                  <a:schemeClr val="tx2"/>
                </a:solidFill>
              </a:rPr>
              <a:t>Pasted Text Response</a:t>
            </a:r>
          </a:p>
        </p:txBody>
      </p:sp>
    </p:spTree>
    <p:extLst>
      <p:ext uri="{BB962C8B-B14F-4D97-AF65-F5344CB8AC3E}">
        <p14:creationId xmlns:p14="http://schemas.microsoft.com/office/powerpoint/2010/main" val="734316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 xmlns:a16="http://schemas.microsoft.com/office/drawing/2014/main" id="{7B41B751-5D54-4208-B184-C0BE50C45112}"/>
              </a:ext>
            </a:extLst>
          </p:cNvPr>
          <p:cNvGraphicFramePr>
            <a:graphicFrameLocks noChangeAspect="1"/>
          </p:cNvGraphicFramePr>
          <p:nvPr>
            <p:custDataLst>
              <p:tags r:id="rId2"/>
            </p:custDataLst>
          </p:nvPr>
        </p:nvGraphicFramePr>
        <p:xfrm>
          <a:off x="1131" y="858417"/>
          <a:ext cx="1131" cy="1131"/>
        </p:xfrm>
        <a:graphic>
          <a:graphicData uri="http://schemas.openxmlformats.org/presentationml/2006/ole">
            <mc:AlternateContent xmlns:mc="http://schemas.openxmlformats.org/markup-compatibility/2006">
              <mc:Choice xmlns:v="urn:schemas-microsoft-com:vml" Requires="v">
                <p:oleObj spid="_x0000_s8265" name="think-cell Slide" r:id="rId7" imgW="473" imgH="473" progId="TCLayout.ActiveDocument.1">
                  <p:embed/>
                </p:oleObj>
              </mc:Choice>
              <mc:Fallback>
                <p:oleObj name="think-cell Slide" r:id="rId7" imgW="473" imgH="473" progId="TCLayout.ActiveDocument.1">
                  <p:embed/>
                  <p:pic>
                    <p:nvPicPr>
                      <p:cNvPr id="7" name="Object 6" hidden="1">
                        <a:extLst>
                          <a:ext uri="{FF2B5EF4-FFF2-40B4-BE49-F238E27FC236}">
                            <a16:creationId xmlns="" xmlns:a16="http://schemas.microsoft.com/office/drawing/2014/main" id="{7B41B751-5D54-4208-B184-C0BE50C45112}"/>
                          </a:ext>
                        </a:extLst>
                      </p:cNvPr>
                      <p:cNvPicPr/>
                      <p:nvPr/>
                    </p:nvPicPr>
                    <p:blipFill>
                      <a:blip r:embed="rId8"/>
                      <a:stretch>
                        <a:fillRect/>
                      </a:stretch>
                    </p:blipFill>
                    <p:spPr>
                      <a:xfrm>
                        <a:off x="1131" y="858417"/>
                        <a:ext cx="1131" cy="1131"/>
                      </a:xfrm>
                      <a:prstGeom prst="rect">
                        <a:avLst/>
                      </a:prstGeom>
                    </p:spPr>
                  </p:pic>
                </p:oleObj>
              </mc:Fallback>
            </mc:AlternateContent>
          </a:graphicData>
        </a:graphic>
      </p:graphicFrame>
      <p:sp>
        <p:nvSpPr>
          <p:cNvPr id="10" name="Rectangle 9" hidden="1">
            <a:extLst>
              <a:ext uri="{FF2B5EF4-FFF2-40B4-BE49-F238E27FC236}">
                <a16:creationId xmlns="" xmlns:a16="http://schemas.microsoft.com/office/drawing/2014/main" id="{FC770AB6-C442-4E7D-8CA0-B9DA229F2D5E}"/>
              </a:ext>
            </a:extLst>
          </p:cNvPr>
          <p:cNvSpPr/>
          <p:nvPr>
            <p:custDataLst>
              <p:tags r:id="rId3"/>
            </p:custDataLst>
          </p:nvPr>
        </p:nvSpPr>
        <p:spPr>
          <a:xfrm>
            <a:off x="1" y="857286"/>
            <a:ext cx="113042" cy="113042"/>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68131">
              <a:defRPr/>
            </a:pPr>
            <a:endParaRPr lang="en-US" sz="2563" b="1" dirty="0">
              <a:solidFill>
                <a:srgbClr val="FFFFFF"/>
              </a:solidFill>
              <a:latin typeface="Roboto Slab" pitchFamily="2" charset="0"/>
              <a:ea typeface="+mj-ea"/>
              <a:cs typeface="+mj-cs"/>
              <a:sym typeface="Roboto Slab" pitchFamily="2" charset="0"/>
            </a:endParaRPr>
          </a:p>
        </p:txBody>
      </p:sp>
      <p:sp>
        <p:nvSpPr>
          <p:cNvPr id="8" name="Title 7">
            <a:extLst>
              <a:ext uri="{FF2B5EF4-FFF2-40B4-BE49-F238E27FC236}">
                <a16:creationId xmlns="" xmlns:a16="http://schemas.microsoft.com/office/drawing/2014/main" id="{4F6B987E-EF81-40EC-B60B-396DE1BECBB7}"/>
              </a:ext>
            </a:extLst>
          </p:cNvPr>
          <p:cNvSpPr>
            <a:spLocks noGrp="1"/>
          </p:cNvSpPr>
          <p:nvPr>
            <p:ph type="title"/>
          </p:nvPr>
        </p:nvSpPr>
        <p:spPr>
          <a:xfrm>
            <a:off x="331833" y="131133"/>
            <a:ext cx="2550161" cy="293885"/>
          </a:xfrm>
        </p:spPr>
        <p:txBody>
          <a:bodyPr/>
          <a:lstStyle/>
          <a:p>
            <a:r>
              <a:rPr lang="en-US" sz="2000" b="1" dirty="0">
                <a:solidFill>
                  <a:schemeClr val="tx1"/>
                </a:solidFill>
              </a:rPr>
              <a:t>Sample Question 1</a:t>
            </a:r>
            <a:endParaRPr lang="en-US" sz="2000" dirty="0">
              <a:solidFill>
                <a:schemeClr val="tx1"/>
              </a:solidFill>
            </a:endParaRPr>
          </a:p>
        </p:txBody>
      </p:sp>
      <p:sp>
        <p:nvSpPr>
          <p:cNvPr id="2" name="TextBox 1">
            <a:extLst>
              <a:ext uri="{FF2B5EF4-FFF2-40B4-BE49-F238E27FC236}">
                <a16:creationId xmlns="" xmlns:a16="http://schemas.microsoft.com/office/drawing/2014/main" id="{2AF3C33B-5E37-4E4F-A1C6-6A759CDC5D2E}"/>
              </a:ext>
            </a:extLst>
          </p:cNvPr>
          <p:cNvSpPr txBox="1"/>
          <p:nvPr/>
        </p:nvSpPr>
        <p:spPr>
          <a:xfrm>
            <a:off x="308387" y="517507"/>
            <a:ext cx="6490998" cy="6216854"/>
          </a:xfrm>
          <a:prstGeom prst="rect">
            <a:avLst/>
          </a:prstGeom>
          <a:noFill/>
          <a:ln>
            <a:solidFill>
              <a:schemeClr val="tx1"/>
            </a:solidFill>
          </a:ln>
        </p:spPr>
        <p:txBody>
          <a:bodyPr wrap="square" lIns="36000" tIns="36000" rIns="36000" bIns="36000" rtlCol="0" anchor="ctr">
            <a:noAutofit/>
          </a:bodyPr>
          <a:lstStyle/>
          <a:p>
            <a:pPr algn="ctr" fontAlgn="base"/>
            <a:endParaRPr lang="en-US" dirty="0"/>
          </a:p>
        </p:txBody>
      </p:sp>
      <p:sp>
        <p:nvSpPr>
          <p:cNvPr id="3" name="Rectangle 2">
            <a:extLst>
              <a:ext uri="{FF2B5EF4-FFF2-40B4-BE49-F238E27FC236}">
                <a16:creationId xmlns="" xmlns:a16="http://schemas.microsoft.com/office/drawing/2014/main" id="{D571F41C-E867-412F-9F44-6C2BFE457E28}"/>
              </a:ext>
            </a:extLst>
          </p:cNvPr>
          <p:cNvSpPr/>
          <p:nvPr/>
        </p:nvSpPr>
        <p:spPr>
          <a:xfrm>
            <a:off x="6873304" y="2325639"/>
            <a:ext cx="2550161" cy="6285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defTabSz="698759">
              <a:spcBef>
                <a:spcPct val="0"/>
              </a:spcBef>
            </a:pPr>
            <a:r>
              <a:rPr lang="en-US" sz="1400" b="1" dirty="0">
                <a:latin typeface="+mj-lt"/>
                <a:ea typeface="+mj-ea"/>
                <a:cs typeface="+mj-cs"/>
              </a:rPr>
              <a:t>Allotted time:  </a:t>
            </a:r>
            <a:r>
              <a:rPr lang="en-US" sz="1400" dirty="0">
                <a:latin typeface="+mj-lt"/>
                <a:ea typeface="+mj-ea"/>
                <a:cs typeface="+mj-cs"/>
              </a:rPr>
              <a:t>25 minutes </a:t>
            </a:r>
          </a:p>
          <a:p>
            <a:pPr defTabSz="698759">
              <a:spcBef>
                <a:spcPct val="0"/>
              </a:spcBef>
            </a:pPr>
            <a:r>
              <a:rPr lang="en-US" sz="1400" dirty="0">
                <a:latin typeface="+mj-lt"/>
                <a:ea typeface="+mj-ea"/>
                <a:cs typeface="+mj-cs"/>
              </a:rPr>
              <a:t>(plus 5 minutes to submit)</a:t>
            </a:r>
            <a:r>
              <a:rPr lang="en-US" sz="1600" dirty="0">
                <a:latin typeface="+mj-lt"/>
                <a:ea typeface="+mj-ea"/>
                <a:cs typeface="+mj-cs"/>
              </a:rPr>
              <a:t>  </a:t>
            </a:r>
          </a:p>
        </p:txBody>
      </p:sp>
      <p:sp>
        <p:nvSpPr>
          <p:cNvPr id="12" name="TextBox 11">
            <a:extLst>
              <a:ext uri="{FF2B5EF4-FFF2-40B4-BE49-F238E27FC236}">
                <a16:creationId xmlns="" xmlns:a16="http://schemas.microsoft.com/office/drawing/2014/main" id="{25C698F9-DAEA-49FF-8D00-B66C9E7FE8F3}"/>
              </a:ext>
            </a:extLst>
          </p:cNvPr>
          <p:cNvSpPr txBox="1"/>
          <p:nvPr/>
        </p:nvSpPr>
        <p:spPr>
          <a:xfrm>
            <a:off x="6742311" y="3090569"/>
            <a:ext cx="2550161" cy="1239868"/>
          </a:xfrm>
          <a:prstGeom prst="rect">
            <a:avLst/>
          </a:prstGeom>
          <a:noFill/>
          <a:ln w="6350">
            <a:solidFill>
              <a:schemeClr val="bg1">
                <a:lumMod val="90000"/>
              </a:schemeClr>
            </a:solidFill>
          </a:ln>
        </p:spPr>
        <p:txBody>
          <a:bodyPr wrap="square" lIns="0" tIns="36000" rIns="0" bIns="36000" rtlCol="0" anchor="t">
            <a:noAutofit/>
          </a:bodyPr>
          <a:lstStyle/>
          <a:p>
            <a:pPr algn="ctr"/>
            <a:r>
              <a:rPr lang="en-US" sz="1400" dirty="0"/>
              <a:t>Time Left to Submit Work</a:t>
            </a:r>
          </a:p>
        </p:txBody>
      </p:sp>
      <p:pic>
        <p:nvPicPr>
          <p:cNvPr id="13" name="Picture 12" descr="A screenshot of a cell phone&#10;&#10;Description automatically generated">
            <a:extLst>
              <a:ext uri="{FF2B5EF4-FFF2-40B4-BE49-F238E27FC236}">
                <a16:creationId xmlns="" xmlns:a16="http://schemas.microsoft.com/office/drawing/2014/main" id="{E133599D-F2E7-C844-8299-54640C1FDE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139" y="640028"/>
            <a:ext cx="6443959" cy="5929813"/>
          </a:xfrm>
          <a:prstGeom prst="rect">
            <a:avLst/>
          </a:prstGeom>
        </p:spPr>
      </p:pic>
      <p:pic>
        <p:nvPicPr>
          <p:cNvPr id="15" name="30">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0"/>
          <a:stretch>
            <a:fillRect/>
          </a:stretch>
        </p:blipFill>
        <p:spPr>
          <a:xfrm>
            <a:off x="7085939" y="3378673"/>
            <a:ext cx="1862903" cy="663659"/>
          </a:xfrm>
          <a:prstGeom prst="rect">
            <a:avLst/>
          </a:prstGeom>
        </p:spPr>
      </p:pic>
    </p:spTree>
    <p:extLst>
      <p:ext uri="{BB962C8B-B14F-4D97-AF65-F5344CB8AC3E}">
        <p14:creationId xmlns:p14="http://schemas.microsoft.com/office/powerpoint/2010/main" val="3818973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D419E0E3-5DAC-4924-8B0C-800BA1AE351C}"/>
              </a:ext>
            </a:extLst>
          </p:cNvPr>
          <p:cNvSpPr txBox="1"/>
          <p:nvPr/>
        </p:nvSpPr>
        <p:spPr>
          <a:xfrm>
            <a:off x="6632216" y="3089581"/>
            <a:ext cx="2550161" cy="1239868"/>
          </a:xfrm>
          <a:prstGeom prst="rect">
            <a:avLst/>
          </a:prstGeom>
          <a:noFill/>
          <a:ln w="6350">
            <a:solidFill>
              <a:schemeClr val="bg1">
                <a:lumMod val="90000"/>
              </a:schemeClr>
            </a:solidFill>
          </a:ln>
        </p:spPr>
        <p:txBody>
          <a:bodyPr wrap="square" lIns="0" tIns="36000" rIns="0" bIns="36000" rtlCol="0" anchor="t">
            <a:noAutofit/>
          </a:bodyPr>
          <a:lstStyle/>
          <a:p>
            <a:pPr algn="ctr"/>
            <a:r>
              <a:rPr lang="en-US" sz="1400" dirty="0"/>
              <a:t>Time Left to Submit Work</a:t>
            </a:r>
          </a:p>
        </p:txBody>
      </p:sp>
      <p:graphicFrame>
        <p:nvGraphicFramePr>
          <p:cNvPr id="7" name="Object 6" hidden="1">
            <a:extLst>
              <a:ext uri="{FF2B5EF4-FFF2-40B4-BE49-F238E27FC236}">
                <a16:creationId xmlns="" xmlns:a16="http://schemas.microsoft.com/office/drawing/2014/main" id="{7B41B751-5D54-4208-B184-C0BE50C45112}"/>
              </a:ext>
            </a:extLst>
          </p:cNvPr>
          <p:cNvGraphicFramePr>
            <a:graphicFrameLocks noChangeAspect="1"/>
          </p:cNvGraphicFramePr>
          <p:nvPr>
            <p:custDataLst>
              <p:tags r:id="rId2"/>
            </p:custDataLst>
          </p:nvPr>
        </p:nvGraphicFramePr>
        <p:xfrm>
          <a:off x="1131" y="858417"/>
          <a:ext cx="1131" cy="1131"/>
        </p:xfrm>
        <a:graphic>
          <a:graphicData uri="http://schemas.openxmlformats.org/presentationml/2006/ole">
            <mc:AlternateContent xmlns:mc="http://schemas.openxmlformats.org/markup-compatibility/2006">
              <mc:Choice xmlns:v="urn:schemas-microsoft-com:vml" Requires="v">
                <p:oleObj spid="_x0000_s9289" name="think-cell Slide" r:id="rId7" imgW="473" imgH="473" progId="TCLayout.ActiveDocument.1">
                  <p:embed/>
                </p:oleObj>
              </mc:Choice>
              <mc:Fallback>
                <p:oleObj name="think-cell Slide" r:id="rId7" imgW="473" imgH="473" progId="TCLayout.ActiveDocument.1">
                  <p:embed/>
                  <p:pic>
                    <p:nvPicPr>
                      <p:cNvPr id="7" name="Object 6" hidden="1">
                        <a:extLst>
                          <a:ext uri="{FF2B5EF4-FFF2-40B4-BE49-F238E27FC236}">
                            <a16:creationId xmlns="" xmlns:a16="http://schemas.microsoft.com/office/drawing/2014/main" id="{7B41B751-5D54-4208-B184-C0BE50C45112}"/>
                          </a:ext>
                        </a:extLst>
                      </p:cNvPr>
                      <p:cNvPicPr/>
                      <p:nvPr/>
                    </p:nvPicPr>
                    <p:blipFill>
                      <a:blip r:embed="rId8"/>
                      <a:stretch>
                        <a:fillRect/>
                      </a:stretch>
                    </p:blipFill>
                    <p:spPr>
                      <a:xfrm>
                        <a:off x="1131" y="858417"/>
                        <a:ext cx="1131" cy="1131"/>
                      </a:xfrm>
                      <a:prstGeom prst="rect">
                        <a:avLst/>
                      </a:prstGeom>
                    </p:spPr>
                  </p:pic>
                </p:oleObj>
              </mc:Fallback>
            </mc:AlternateContent>
          </a:graphicData>
        </a:graphic>
      </p:graphicFrame>
      <p:sp>
        <p:nvSpPr>
          <p:cNvPr id="10" name="Rectangle 9" hidden="1">
            <a:extLst>
              <a:ext uri="{FF2B5EF4-FFF2-40B4-BE49-F238E27FC236}">
                <a16:creationId xmlns="" xmlns:a16="http://schemas.microsoft.com/office/drawing/2014/main" id="{FC770AB6-C442-4E7D-8CA0-B9DA229F2D5E}"/>
              </a:ext>
            </a:extLst>
          </p:cNvPr>
          <p:cNvSpPr/>
          <p:nvPr>
            <p:custDataLst>
              <p:tags r:id="rId3"/>
            </p:custDataLst>
          </p:nvPr>
        </p:nvSpPr>
        <p:spPr>
          <a:xfrm>
            <a:off x="1" y="857286"/>
            <a:ext cx="113042" cy="113042"/>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68131">
              <a:defRPr/>
            </a:pPr>
            <a:endParaRPr lang="en-US" sz="2563" b="1" dirty="0">
              <a:solidFill>
                <a:srgbClr val="FFFFFF"/>
              </a:solidFill>
              <a:latin typeface="Roboto Slab" pitchFamily="2" charset="0"/>
              <a:ea typeface="+mj-ea"/>
              <a:cs typeface="+mj-cs"/>
              <a:sym typeface="Roboto Slab" pitchFamily="2" charset="0"/>
            </a:endParaRPr>
          </a:p>
        </p:txBody>
      </p:sp>
      <p:sp>
        <p:nvSpPr>
          <p:cNvPr id="14" name="TextBox 13">
            <a:extLst>
              <a:ext uri="{FF2B5EF4-FFF2-40B4-BE49-F238E27FC236}">
                <a16:creationId xmlns="" xmlns:a16="http://schemas.microsoft.com/office/drawing/2014/main" id="{3E4B0BB3-285A-4B41-8768-A17094C139C5}"/>
              </a:ext>
            </a:extLst>
          </p:cNvPr>
          <p:cNvSpPr txBox="1"/>
          <p:nvPr/>
        </p:nvSpPr>
        <p:spPr>
          <a:xfrm>
            <a:off x="331833" y="609601"/>
            <a:ext cx="6448738" cy="5990491"/>
          </a:xfrm>
          <a:prstGeom prst="rect">
            <a:avLst/>
          </a:prstGeom>
          <a:noFill/>
          <a:ln>
            <a:solidFill>
              <a:schemeClr val="tx1"/>
            </a:solidFill>
          </a:ln>
        </p:spPr>
        <p:txBody>
          <a:bodyPr wrap="square" lIns="36000" tIns="36000" rIns="36000" bIns="36000" rtlCol="0" anchor="ctr">
            <a:noAutofit/>
          </a:bodyPr>
          <a:lstStyle/>
          <a:p>
            <a:pPr algn="ctr" fontAlgn="base"/>
            <a:endParaRPr lang="en-US" dirty="0"/>
          </a:p>
        </p:txBody>
      </p:sp>
      <p:pic>
        <p:nvPicPr>
          <p:cNvPr id="2" name="Picture 1">
            <a:extLst>
              <a:ext uri="{FF2B5EF4-FFF2-40B4-BE49-F238E27FC236}">
                <a16:creationId xmlns="" xmlns:a16="http://schemas.microsoft.com/office/drawing/2014/main" id="{8CF0A848-1E15-3343-8C3C-F5821F1E3C2C}"/>
              </a:ext>
            </a:extLst>
          </p:cNvPr>
          <p:cNvPicPr>
            <a:picLocks noChangeAspect="1"/>
          </p:cNvPicPr>
          <p:nvPr/>
        </p:nvPicPr>
        <p:blipFill>
          <a:blip r:embed="rId9"/>
          <a:stretch>
            <a:fillRect/>
          </a:stretch>
        </p:blipFill>
        <p:spPr>
          <a:xfrm>
            <a:off x="340000" y="738555"/>
            <a:ext cx="6417126" cy="4599688"/>
          </a:xfrm>
          <a:prstGeom prst="rect">
            <a:avLst/>
          </a:prstGeom>
        </p:spPr>
      </p:pic>
      <p:sp>
        <p:nvSpPr>
          <p:cNvPr id="12" name="Title 7">
            <a:extLst>
              <a:ext uri="{FF2B5EF4-FFF2-40B4-BE49-F238E27FC236}">
                <a16:creationId xmlns="" xmlns:a16="http://schemas.microsoft.com/office/drawing/2014/main" id="{A8C6922A-8325-BA45-893E-5B60EF8789E6}"/>
              </a:ext>
            </a:extLst>
          </p:cNvPr>
          <p:cNvSpPr txBox="1">
            <a:spLocks/>
          </p:cNvSpPr>
          <p:nvPr/>
        </p:nvSpPr>
        <p:spPr bwMode="gray">
          <a:xfrm>
            <a:off x="331833" y="131133"/>
            <a:ext cx="2550161" cy="29388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lgn="l" defTabSz="698759" rtl="0" eaLnBrk="1" latinLnBrk="0" hangingPunct="1">
              <a:spcBef>
                <a:spcPct val="0"/>
              </a:spcBef>
              <a:buNone/>
              <a:defRPr sz="2563" kern="1200">
                <a:solidFill>
                  <a:schemeClr val="tx2"/>
                </a:solidFill>
                <a:latin typeface="+mj-lt"/>
                <a:ea typeface="+mj-ea"/>
                <a:cs typeface="+mj-cs"/>
              </a:defRPr>
            </a:lvl1pPr>
          </a:lstStyle>
          <a:p>
            <a:r>
              <a:rPr lang="en-US" sz="2000" b="1" dirty="0">
                <a:solidFill>
                  <a:schemeClr val="tx1"/>
                </a:solidFill>
              </a:rPr>
              <a:t>Sample Question 2</a:t>
            </a:r>
            <a:endParaRPr lang="en-US" sz="2000" dirty="0">
              <a:solidFill>
                <a:schemeClr val="tx1"/>
              </a:solidFill>
            </a:endParaRPr>
          </a:p>
        </p:txBody>
      </p:sp>
      <p:sp>
        <p:nvSpPr>
          <p:cNvPr id="16" name="Rectangle 15">
            <a:extLst>
              <a:ext uri="{FF2B5EF4-FFF2-40B4-BE49-F238E27FC236}">
                <a16:creationId xmlns="" xmlns:a16="http://schemas.microsoft.com/office/drawing/2014/main" id="{471325BA-0EF2-8849-8FB7-A124DE371115}"/>
              </a:ext>
            </a:extLst>
          </p:cNvPr>
          <p:cNvSpPr/>
          <p:nvPr/>
        </p:nvSpPr>
        <p:spPr>
          <a:xfrm>
            <a:off x="6873304" y="2325639"/>
            <a:ext cx="2550161" cy="6285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defTabSz="698759">
              <a:spcBef>
                <a:spcPct val="0"/>
              </a:spcBef>
            </a:pPr>
            <a:r>
              <a:rPr lang="en-US" sz="1400" b="1" dirty="0">
                <a:latin typeface="+mj-lt"/>
                <a:ea typeface="+mj-ea"/>
                <a:cs typeface="+mj-cs"/>
              </a:rPr>
              <a:t>Allotted time:  </a:t>
            </a:r>
            <a:r>
              <a:rPr lang="en-US" sz="1400" dirty="0">
                <a:latin typeface="+mj-lt"/>
                <a:ea typeface="+mj-ea"/>
                <a:cs typeface="+mj-cs"/>
              </a:rPr>
              <a:t>15 minutes </a:t>
            </a:r>
          </a:p>
          <a:p>
            <a:pPr defTabSz="698759">
              <a:spcBef>
                <a:spcPct val="0"/>
              </a:spcBef>
            </a:pPr>
            <a:r>
              <a:rPr lang="en-US" sz="1400" dirty="0">
                <a:latin typeface="+mj-lt"/>
                <a:ea typeface="+mj-ea"/>
                <a:cs typeface="+mj-cs"/>
              </a:rPr>
              <a:t>(plus 5 minutes to submit)</a:t>
            </a:r>
            <a:r>
              <a:rPr lang="en-US" sz="1600" dirty="0">
                <a:latin typeface="+mj-lt"/>
                <a:ea typeface="+mj-ea"/>
                <a:cs typeface="+mj-cs"/>
              </a:rPr>
              <a:t>  </a:t>
            </a:r>
          </a:p>
        </p:txBody>
      </p:sp>
      <p:pic>
        <p:nvPicPr>
          <p:cNvPr id="15" name="20">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0"/>
          <a:stretch>
            <a:fillRect/>
          </a:stretch>
        </p:blipFill>
        <p:spPr>
          <a:xfrm>
            <a:off x="6930038" y="3381021"/>
            <a:ext cx="1954516" cy="708512"/>
          </a:xfrm>
          <a:prstGeom prst="rect">
            <a:avLst/>
          </a:prstGeom>
        </p:spPr>
      </p:pic>
    </p:spTree>
    <p:extLst>
      <p:ext uri="{BB962C8B-B14F-4D97-AF65-F5344CB8AC3E}">
        <p14:creationId xmlns:p14="http://schemas.microsoft.com/office/powerpoint/2010/main" val="2010096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P1fm8L.R8RlOVq2qHZmpW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xW8q40Fynz4pzQDKKamaA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QoR2J.75USiTxMSUmGmjA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O04UOvfa7lyzxxEA2Brfo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O04UOvfa7lyzxxEA2Brfo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O04UOvfa7lyzxxEA2Brfo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TgCnRorNzR66BpEjpWQKe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eNNphEhICvUlXYxUiFXS9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B-K12">
  <a:themeElements>
    <a:clrScheme name="CB-K12">
      <a:dk1>
        <a:srgbClr val="1E1E1E"/>
      </a:dk1>
      <a:lt1>
        <a:srgbClr val="DCDCDC"/>
      </a:lt1>
      <a:dk2>
        <a:srgbClr val="FFFFFF"/>
      </a:dk2>
      <a:lt2>
        <a:srgbClr val="E57200"/>
      </a:lt2>
      <a:accent1>
        <a:srgbClr val="DCDCDC"/>
      </a:accent1>
      <a:accent2>
        <a:srgbClr val="FFFFFF"/>
      </a:accent2>
      <a:accent3>
        <a:srgbClr val="009CDE"/>
      </a:accent3>
      <a:accent4>
        <a:srgbClr val="71C5E8"/>
      </a:accent4>
      <a:accent5>
        <a:srgbClr val="505050"/>
      </a:accent5>
      <a:accent6>
        <a:srgbClr val="888888"/>
      </a:accent6>
      <a:hlink>
        <a:srgbClr val="1E1E1E"/>
      </a:hlink>
      <a:folHlink>
        <a:srgbClr val="009CDE"/>
      </a:folHlink>
    </a:clrScheme>
    <a:fontScheme name="CB-K12">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K12" id="{20BB08C5-25F0-46B1-9C83-860C83962183}" vid="{F6A58278-BC4E-404D-8FB5-CAEDB1199C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53CB55B3EA6864E8B10612A60F18411" ma:contentTypeVersion="12" ma:contentTypeDescription="Create a new document." ma:contentTypeScope="" ma:versionID="5443e62285d98c2b5a87b23db5c24b66">
  <xsd:schema xmlns:xsd="http://www.w3.org/2001/XMLSchema" xmlns:xs="http://www.w3.org/2001/XMLSchema" xmlns:p="http://schemas.microsoft.com/office/2006/metadata/properties" xmlns:ns3="5a5f2287-8842-4a53-9bdd-c44d57b45ed6" xmlns:ns4="90393af2-457d-4a81-8fff-4d7f92556021" targetNamespace="http://schemas.microsoft.com/office/2006/metadata/properties" ma:root="true" ma:fieldsID="78adf2cfec0a5bfbb2969c067b493b9f" ns3:_="" ns4:_="">
    <xsd:import namespace="5a5f2287-8842-4a53-9bdd-c44d57b45ed6"/>
    <xsd:import namespace="90393af2-457d-4a81-8fff-4d7f9255602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ServiceOCR"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5f2287-8842-4a53-9bdd-c44d57b45ed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393af2-457d-4a81-8fff-4d7f9255602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7ABE14-C0E0-4441-AFC8-597A19086FA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402D2BF-8878-4A3F-8E5B-E944B966915B}">
  <ds:schemaRefs>
    <ds:schemaRef ds:uri="http://schemas.microsoft.com/sharepoint/v3/contenttype/forms"/>
  </ds:schemaRefs>
</ds:datastoreItem>
</file>

<file path=customXml/itemProps3.xml><?xml version="1.0" encoding="utf-8"?>
<ds:datastoreItem xmlns:ds="http://schemas.openxmlformats.org/officeDocument/2006/customXml" ds:itemID="{9C9366B9-5BF7-4100-87AF-2EED23B42A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5f2287-8842-4a53-9bdd-c44d57b45ed6"/>
    <ds:schemaRef ds:uri="90393af2-457d-4a81-8fff-4d7f925560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2187</TotalTime>
  <Words>421</Words>
  <Application>Microsoft Macintosh PowerPoint</Application>
  <PresentationFormat>On-screen Show (4:3)</PresentationFormat>
  <Paragraphs>66</Paragraphs>
  <Slides>7</Slides>
  <Notes>2</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vt:i4>
      </vt:variant>
    </vt:vector>
  </HeadingPairs>
  <TitlesOfParts>
    <vt:vector size="16" baseType="lpstr">
      <vt:lpstr>Calibri</vt:lpstr>
      <vt:lpstr>Marlett</vt:lpstr>
      <vt:lpstr>Roboto</vt:lpstr>
      <vt:lpstr>Roboto Slab</vt:lpstr>
      <vt:lpstr>Verdana</vt:lpstr>
      <vt:lpstr>Wingdings</vt:lpstr>
      <vt:lpstr>Arial</vt:lpstr>
      <vt:lpstr>CB-K12</vt:lpstr>
      <vt:lpstr>think-cell Slide</vt:lpstr>
      <vt:lpstr>AP Statistics 2020 Practice Exam</vt:lpstr>
      <vt:lpstr>Option 1:  Copy-and-paste a typed response, and then click “Submit”</vt:lpstr>
      <vt:lpstr>Option 2: Attach a document and then click “Submit”</vt:lpstr>
      <vt:lpstr>Option 3: Attach photos of handwritten response and then click "Submit"</vt:lpstr>
      <vt:lpstr>Submitting Your Response</vt:lpstr>
      <vt:lpstr>Sample Question 1</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Lorenz, Claire</dc:creator>
  <cp:lastModifiedBy>Microsoft Office User</cp:lastModifiedBy>
  <cp:revision>55</cp:revision>
  <dcterms:created xsi:type="dcterms:W3CDTF">2020-03-23T01:19:25Z</dcterms:created>
  <dcterms:modified xsi:type="dcterms:W3CDTF">2020-07-29T01:56:25Z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0x010100253CB55B3EA6864E8B10612A60F18411</vt:lpwstr>
  </property>
</Properties>
</file>